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4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7AEE-1083-EB47-9D6C-98304491BC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04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an experiment to  analyze the effectiveness of secondary treatment of wastewater.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898" y="197693"/>
            <a:ext cx="7248302" cy="2120219"/>
          </a:xfrm>
        </p:spPr>
        <p:txBody>
          <a:bodyPr/>
          <a:lstStyle/>
          <a:p>
            <a:pPr algn="l"/>
            <a:r>
              <a:rPr lang="en-US" dirty="0" smtClean="0"/>
              <a:t>APES Unit 4                                11/25/15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of acidic solution is </a:t>
            </a:r>
            <a:endParaRPr lang="en-US" dirty="0" smtClean="0"/>
          </a:p>
          <a:p>
            <a:r>
              <a:rPr lang="en-US" dirty="0" smtClean="0"/>
              <a:t>I added 32 mL of vinegar to the wastewater to make it acidic</a:t>
            </a:r>
            <a:endParaRPr lang="en-US" dirty="0" smtClean="0"/>
          </a:p>
          <a:p>
            <a:r>
              <a:rPr lang="en-US" dirty="0" smtClean="0"/>
              <a:t>While the reaction is running, you can:</a:t>
            </a:r>
          </a:p>
          <a:p>
            <a:pPr lvl="1"/>
            <a:r>
              <a:rPr lang="en-US" dirty="0" smtClean="0"/>
              <a:t>Complete MC questions</a:t>
            </a:r>
          </a:p>
          <a:p>
            <a:pPr lvl="1"/>
            <a:r>
              <a:rPr lang="en-US" dirty="0" smtClean="0"/>
              <a:t>Start completing the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6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3098" cy="48496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Timer: Announce when it is time to take a reading (Wendy)</a:t>
            </a:r>
          </a:p>
          <a:p>
            <a:r>
              <a:rPr lang="en-US" dirty="0" smtClean="0"/>
              <a:t>Glucose tester (7 people)</a:t>
            </a:r>
          </a:p>
          <a:p>
            <a:pPr lvl="1"/>
            <a:r>
              <a:rPr lang="en-US" dirty="0" smtClean="0"/>
              <a:t>0 min.  (</a:t>
            </a:r>
            <a:r>
              <a:rPr lang="en-US" dirty="0" err="1" smtClean="0"/>
              <a:t>Ramlah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min. (</a:t>
            </a:r>
            <a:r>
              <a:rPr lang="en-US" dirty="0" err="1" smtClean="0"/>
              <a:t>Wyllana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 min.  (</a:t>
            </a:r>
            <a:r>
              <a:rPr lang="en-US" dirty="0" err="1" smtClean="0"/>
              <a:t>Attia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15 min.  (</a:t>
            </a:r>
            <a:r>
              <a:rPr lang="en-US" dirty="0" err="1" smtClean="0"/>
              <a:t>Harmanpreet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 min.  (</a:t>
            </a:r>
            <a:r>
              <a:rPr lang="en-US" dirty="0" err="1" smtClean="0"/>
              <a:t>Bukurie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30 min.  (Monica)</a:t>
            </a:r>
          </a:p>
          <a:p>
            <a:pPr lvl="1"/>
            <a:r>
              <a:rPr lang="en-US" dirty="0" smtClean="0"/>
              <a:t>40 min.  (</a:t>
            </a:r>
            <a:r>
              <a:rPr lang="en-US" dirty="0" err="1" smtClean="0"/>
              <a:t>Mehrangiz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2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 questions</a:t>
            </a:r>
          </a:p>
          <a:p>
            <a:r>
              <a:rPr lang="en-US" dirty="0" smtClean="0"/>
              <a:t>Lab report!</a:t>
            </a:r>
          </a:p>
          <a:p>
            <a:pPr lvl="1"/>
            <a:r>
              <a:rPr lang="en-US" dirty="0" smtClean="0"/>
              <a:t>Make sure to include a table AND a graph!</a:t>
            </a:r>
          </a:p>
          <a:p>
            <a:pPr lvl="1"/>
            <a:r>
              <a:rPr lang="en-US" dirty="0" smtClean="0"/>
              <a:t>Check the website for the procedure</a:t>
            </a:r>
          </a:p>
          <a:p>
            <a:r>
              <a:rPr lang="en-US" dirty="0" smtClean="0"/>
              <a:t>Start reading Ch. 8 (Earth Systems) through page 217</a:t>
            </a:r>
          </a:p>
          <a:p>
            <a:r>
              <a:rPr lang="en-US" dirty="0" smtClean="0"/>
              <a:t>Have a great Thanksgiving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161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perform an experiment to  analyze the effectiveness of secondary treatment of wastewater.</vt:lpstr>
      <vt:lpstr>Lab Notes</vt:lpstr>
      <vt:lpstr>Roles</vt:lpstr>
      <vt:lpstr>Break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 </dc:title>
  <dc:creator>Kayla McDaniel</dc:creator>
  <cp:lastModifiedBy>Kayla McDaniel</cp:lastModifiedBy>
  <cp:revision>21</cp:revision>
  <dcterms:created xsi:type="dcterms:W3CDTF">2014-11-23T23:21:18Z</dcterms:created>
  <dcterms:modified xsi:type="dcterms:W3CDTF">2015-11-25T13:13:08Z</dcterms:modified>
</cp:coreProperties>
</file>