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2" r:id="rId5"/>
    <p:sldId id="258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0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0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8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3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2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4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8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9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4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1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C1AD-AEF0-AC45-B1D8-9300CA1D3BF5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D069B-634F-0E4A-8597-B3FFC22E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assess the social, environmental and economic impacts of current events.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761" y="377825"/>
            <a:ext cx="6896007" cy="1752600"/>
          </a:xfrm>
        </p:spPr>
        <p:txBody>
          <a:bodyPr/>
          <a:lstStyle/>
          <a:p>
            <a:pPr algn="l"/>
            <a:r>
              <a:rPr lang="en-US" dirty="0" smtClean="0"/>
              <a:t>APES Unit 11                                3/31/16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9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Share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and talk to share out three things you learned from the article you read last night.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1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Event Presentation</a:t>
            </a:r>
          </a:p>
          <a:p>
            <a:r>
              <a:rPr lang="en-US" dirty="0" smtClean="0"/>
              <a:t>Pass back work/ discuss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3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session possibilities:</a:t>
            </a:r>
          </a:p>
          <a:p>
            <a:pPr lvl="1"/>
            <a:r>
              <a:rPr lang="en-US" dirty="0" smtClean="0"/>
              <a:t>Wed. after school</a:t>
            </a:r>
          </a:p>
          <a:p>
            <a:pPr lvl="1"/>
            <a:r>
              <a:rPr lang="en-US" dirty="0" smtClean="0"/>
              <a:t>One day a week during lunch</a:t>
            </a:r>
          </a:p>
          <a:p>
            <a:pPr lvl="1"/>
            <a:r>
              <a:rPr lang="en-US" dirty="0" smtClean="0"/>
              <a:t>Spring Break</a:t>
            </a:r>
          </a:p>
        </p:txBody>
      </p:sp>
    </p:spTree>
    <p:extLst>
      <p:ext uri="{BB962C8B-B14F-4D97-AF65-F5344CB8AC3E}">
        <p14:creationId xmlns:p14="http://schemas.microsoft.com/office/powerpoint/2010/main" val="161219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Run: Nuclear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7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Run: Fossil 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0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Run: Biofuels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6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reading/making flashcards for Barron’s reading</a:t>
            </a:r>
          </a:p>
          <a:p>
            <a:r>
              <a:rPr lang="en-US" dirty="0" smtClean="0"/>
              <a:t>Bring a pencil!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5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96</Words>
  <Application>Microsoft Macintosh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SWBAT assess the social, environmental and economic impacts of current events.</vt:lpstr>
      <vt:lpstr>Homework Share out</vt:lpstr>
      <vt:lpstr>Agenda</vt:lpstr>
      <vt:lpstr>Review</vt:lpstr>
      <vt:lpstr>Dry Run: Nuclear Energy</vt:lpstr>
      <vt:lpstr>Dry Run: Fossil Fuels</vt:lpstr>
      <vt:lpstr>Dry Run: Biofuels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McDaniel</dc:creator>
  <cp:lastModifiedBy>Kayla McDaniel</cp:lastModifiedBy>
  <cp:revision>6</cp:revision>
  <dcterms:created xsi:type="dcterms:W3CDTF">2016-03-30T19:22:13Z</dcterms:created>
  <dcterms:modified xsi:type="dcterms:W3CDTF">2016-03-31T12:47:57Z</dcterms:modified>
</cp:coreProperties>
</file>