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3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9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1460-3D37-304F-9BDA-C3A6D62A08F8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C165-7DE6-1B41-8AE0-47C6A923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6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analyze a graph of U.S. energy consumption from 1875 to </a:t>
            </a:r>
            <a:r>
              <a:rPr lang="en-US" dirty="0" smtClean="0"/>
              <a:t>1980 and predict energy usage in the future.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790" y="396625"/>
            <a:ext cx="7727378" cy="1752600"/>
          </a:xfrm>
        </p:spPr>
        <p:txBody>
          <a:bodyPr/>
          <a:lstStyle/>
          <a:p>
            <a:pPr algn="l"/>
            <a:r>
              <a:rPr lang="en-US" dirty="0" smtClean="0"/>
              <a:t>APES Unit  11                                      3/24/16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6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Unquenchable Thirst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i="1" dirty="0" smtClean="0"/>
              <a:t>with</a:t>
            </a:r>
            <a:r>
              <a:rPr lang="en-US" dirty="0" smtClean="0"/>
              <a:t> your group members</a:t>
            </a:r>
            <a:r>
              <a:rPr lang="en-US" dirty="0" smtClean="0"/>
              <a:t>!</a:t>
            </a:r>
          </a:p>
          <a:p>
            <a:r>
              <a:rPr lang="en-US" dirty="0" smtClean="0"/>
              <a:t>Ask two before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2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13 through Pg. 354 (stop right before hydroelectricity) </a:t>
            </a:r>
          </a:p>
          <a:p>
            <a:r>
              <a:rPr lang="en-US" dirty="0" smtClean="0"/>
              <a:t>Read Barron’s 317-352 and make flash cards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Read the Biofuel article posted on the website and write a paragraph summarizing the problems with biofuels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84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analyze a graph of U.S. energy consumption from 1875 to 1980 and predict energy usage in the future. </vt:lpstr>
      <vt:lpstr>Unquenchable Thirst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analyze a graph of U.S. energy consumption from 1875 to 1980. </dc:title>
  <dc:creator>Kayla McDaniel</dc:creator>
  <cp:lastModifiedBy>Kayla McDaniel</cp:lastModifiedBy>
  <cp:revision>6</cp:revision>
  <dcterms:created xsi:type="dcterms:W3CDTF">2016-03-23T19:29:25Z</dcterms:created>
  <dcterms:modified xsi:type="dcterms:W3CDTF">2016-03-24T17:41:55Z</dcterms:modified>
</cp:coreProperties>
</file>