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3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9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9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0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CE74-BE7B-8542-89DE-3072F3EEF40F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E5B4-21D2-B742-A4AA-F09EE6E2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define how residential land use is expanding.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How can zoning help reduce urban sprawl?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531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Unit 8                                  2/4/16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5" y="0"/>
            <a:ext cx="8229600" cy="1143000"/>
          </a:xfrm>
        </p:spPr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64" y="958190"/>
            <a:ext cx="8027429" cy="5043214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Policies:</a:t>
            </a:r>
          </a:p>
          <a:p>
            <a:pPr lvl="1"/>
            <a:r>
              <a:rPr lang="en-US" dirty="0" smtClean="0"/>
              <a:t>Zoning: Separate business/industry from residential neighborhoods</a:t>
            </a:r>
          </a:p>
          <a:p>
            <a:pPr lvl="1"/>
            <a:r>
              <a:rPr lang="en-US" dirty="0" smtClean="0"/>
              <a:t>Multi-use zoning: allows retail and residential development to coexist in the same area</a:t>
            </a:r>
          </a:p>
          <a:p>
            <a:pPr lvl="1"/>
            <a:r>
              <a:rPr lang="en-US" dirty="0" smtClean="0"/>
              <a:t>Federal Housing Administration: people could apply for federally subsidized mortgages in suburbs</a:t>
            </a:r>
          </a:p>
          <a:p>
            <a:pPr lvl="1"/>
            <a:r>
              <a:rPr lang="en-US" dirty="0" smtClean="0"/>
              <a:t>GI Bill: credit to war veterans for mortgages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49" y="5293083"/>
            <a:ext cx="1753675" cy="14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436"/>
            <a:ext cx="8229600" cy="1143000"/>
          </a:xfrm>
        </p:spPr>
        <p:txBody>
          <a:bodyPr/>
          <a:lstStyle/>
          <a:p>
            <a:r>
              <a:rPr lang="en-US" dirty="0" smtClean="0"/>
              <a:t>Smart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8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Mixed land uses: </a:t>
            </a:r>
            <a:r>
              <a:rPr lang="en-US" dirty="0" smtClean="0"/>
              <a:t>residential, education, recreation, and business land use</a:t>
            </a:r>
          </a:p>
          <a:p>
            <a:r>
              <a:rPr lang="en-US" u="sng" dirty="0" smtClean="0"/>
              <a:t>Create a range of housing opportunities</a:t>
            </a:r>
            <a:r>
              <a:rPr lang="en-US" dirty="0" smtClean="0"/>
              <a:t>: provide housing for people of all income levels</a:t>
            </a:r>
          </a:p>
          <a:p>
            <a:r>
              <a:rPr lang="en-US" u="sng" dirty="0" smtClean="0"/>
              <a:t>Create </a:t>
            </a:r>
            <a:r>
              <a:rPr lang="en-US" u="sng" dirty="0" err="1" smtClean="0"/>
              <a:t>walkable</a:t>
            </a:r>
            <a:r>
              <a:rPr lang="en-US" u="sng" dirty="0" smtClean="0"/>
              <a:t> neighborhoods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Less fossil fuel use</a:t>
            </a:r>
          </a:p>
          <a:p>
            <a:pPr lvl="1"/>
            <a:r>
              <a:rPr lang="en-US" dirty="0" smtClean="0"/>
              <a:t>More interactions among neighbors</a:t>
            </a:r>
          </a:p>
          <a:p>
            <a:r>
              <a:rPr lang="en-US" u="sng" dirty="0" smtClean="0"/>
              <a:t>Encourage community and stakeholder collaboration:</a:t>
            </a:r>
            <a:r>
              <a:rPr lang="en-US" dirty="0" smtClean="0"/>
              <a:t> residents determine how their neighborhood will appear and be structured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5497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advantage of compact building design: Less space</a:t>
            </a:r>
            <a:r>
              <a:rPr lang="en-US" dirty="0" smtClean="0">
                <a:sym typeface="Wingdings"/>
              </a:rPr>
              <a:t> reduce environmental footprint</a:t>
            </a:r>
          </a:p>
          <a:p>
            <a:r>
              <a:rPr lang="en-US" dirty="0" smtClean="0">
                <a:sym typeface="Wingdings"/>
              </a:rPr>
              <a:t>Foster communities with a strong sense of place</a:t>
            </a:r>
          </a:p>
          <a:p>
            <a:r>
              <a:rPr lang="en-US" dirty="0" smtClean="0">
                <a:sym typeface="Wingdings"/>
              </a:rPr>
              <a:t>Preserve open space, farmland and natural beauty</a:t>
            </a: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01" y="4508033"/>
            <a:ext cx="2928589" cy="2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61"/>
            <a:ext cx="8229600" cy="1143000"/>
          </a:xfrm>
        </p:spPr>
        <p:txBody>
          <a:bodyPr/>
          <a:lstStyle/>
          <a:p>
            <a:r>
              <a:rPr lang="en-US" dirty="0" smtClean="0"/>
              <a:t>Smart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1" y="13764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Transit Oriented Development: focuses dense residential and retail development around stops for public transportation</a:t>
            </a:r>
          </a:p>
          <a:p>
            <a:r>
              <a:rPr lang="en-US" dirty="0" smtClean="0"/>
              <a:t>Strengthen and direct development towards existing communities: </a:t>
            </a:r>
          </a:p>
          <a:p>
            <a:pPr lvl="1"/>
            <a:r>
              <a:rPr lang="en-US" dirty="0" smtClean="0"/>
              <a:t>Infill: fill in existing lots rather than  rather than expanding into new land outside the city</a:t>
            </a:r>
          </a:p>
          <a:p>
            <a:r>
              <a:rPr lang="en-US" dirty="0" smtClean="0"/>
              <a:t>Make development decisions predictable, fair and cost-effective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660" y="5336760"/>
            <a:ext cx="1779085" cy="13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smart growth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water pollution</a:t>
            </a:r>
          </a:p>
          <a:p>
            <a:r>
              <a:rPr lang="en-US" dirty="0" smtClean="0"/>
              <a:t>Lower carbon footprint</a:t>
            </a:r>
          </a:p>
          <a:p>
            <a:r>
              <a:rPr lang="en-US" dirty="0" smtClean="0"/>
              <a:t>Safer, better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207" y="4398896"/>
            <a:ext cx="3481593" cy="22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for the quiz tomorrow!</a:t>
            </a:r>
          </a:p>
          <a:p>
            <a:pPr marL="0" indent="0">
              <a:buNone/>
            </a:pPr>
            <a:r>
              <a:rPr lang="en-US" dirty="0" smtClean="0"/>
              <a:t>Start reading Ch. 11 through page 288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Reading/Group Work</a:t>
            </a:r>
          </a:p>
          <a:p>
            <a:r>
              <a:rPr lang="en-US" dirty="0" smtClean="0"/>
              <a:t>TED Talk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Forestry FRQ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a) Identify TWO ecological services that forest ecosystems provide.</a:t>
            </a:r>
          </a:p>
          <a:p>
            <a:r>
              <a:rPr lang="en-US" dirty="0"/>
              <a:t>b) Explain how clear cutting is an example of a positive feedback loop for erosive processes.</a:t>
            </a:r>
          </a:p>
          <a:p>
            <a:r>
              <a:rPr lang="en-US" dirty="0"/>
              <a:t>c) Describe TWO environmental impacts deforestation practices have on the ecosystem.</a:t>
            </a:r>
          </a:p>
          <a:p>
            <a:r>
              <a:rPr lang="en-US" dirty="0"/>
              <a:t>d) Discuss how human activities are threatening the survival of available forested area.</a:t>
            </a:r>
          </a:p>
          <a:p>
            <a:r>
              <a:rPr lang="en-US" dirty="0"/>
              <a:t>e) Identify a potential economic impact of losing our forests.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5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Land Use is Expanding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Suburban areas: surround metropolitan areas</a:t>
            </a:r>
          </a:p>
          <a:p>
            <a:pPr lvl="1"/>
            <a:r>
              <a:rPr lang="en-US" dirty="0" smtClean="0"/>
              <a:t>U.S. is undergoing a rapid increase in suburban development and population</a:t>
            </a:r>
          </a:p>
          <a:p>
            <a:r>
              <a:rPr lang="en-US" dirty="0" smtClean="0"/>
              <a:t>Exurban areas: suburban areas that are not connected to any central 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12" y="4374580"/>
            <a:ext cx="3048988" cy="22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Emigration of people out of the city and into the suburbs</a:t>
            </a:r>
          </a:p>
          <a:p>
            <a:r>
              <a:rPr lang="en-US" dirty="0" smtClean="0"/>
              <a:t>Removes boundaries between urban rural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15" y="3562425"/>
            <a:ext cx="3677970" cy="30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9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Automobile and highway construction: </a:t>
            </a:r>
          </a:p>
          <a:p>
            <a:pPr lvl="1"/>
            <a:r>
              <a:rPr lang="en-US" dirty="0" smtClean="0"/>
              <a:t>People can work in the city but live in the suburbs</a:t>
            </a:r>
          </a:p>
          <a:p>
            <a:pPr lvl="1"/>
            <a:r>
              <a:rPr lang="en-US" dirty="0" smtClean="0"/>
              <a:t>Main cause of the growth of suburbs and urban areas</a:t>
            </a:r>
          </a:p>
          <a:p>
            <a:r>
              <a:rPr lang="en-US" dirty="0" smtClean="0"/>
              <a:t>Living Costs:</a:t>
            </a:r>
          </a:p>
          <a:p>
            <a:pPr lvl="1"/>
            <a:r>
              <a:rPr lang="en-US" dirty="0" smtClean="0"/>
              <a:t>Get more land and a larger house for the same amount of money</a:t>
            </a:r>
          </a:p>
          <a:p>
            <a:pPr lvl="1"/>
            <a:r>
              <a:rPr lang="en-US" dirty="0" smtClean="0"/>
              <a:t>Taxes can be lower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52" y="4560621"/>
            <a:ext cx="2366366" cy="18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1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54"/>
            <a:ext cx="8229600" cy="1143000"/>
          </a:xfrm>
        </p:spPr>
        <p:txBody>
          <a:bodyPr/>
          <a:lstStyle/>
          <a:p>
            <a:r>
              <a:rPr lang="en-US" dirty="0" smtClean="0"/>
              <a:t>Urban Sprawl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40" y="1124546"/>
            <a:ext cx="8397060" cy="33973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Urban Blight:</a:t>
            </a:r>
          </a:p>
          <a:p>
            <a:pPr lvl="1"/>
            <a:r>
              <a:rPr lang="en-US" dirty="0" smtClean="0"/>
              <a:t>Population shifts to the suburbs </a:t>
            </a:r>
            <a:r>
              <a:rPr lang="en-US" dirty="0" smtClean="0">
                <a:sym typeface="Wingdings"/>
              </a:rPr>
              <a:t> tax base shrinks </a:t>
            </a:r>
          </a:p>
          <a:p>
            <a:pPr lvl="1"/>
            <a:r>
              <a:rPr lang="en-US" dirty="0" smtClean="0">
                <a:sym typeface="Wingdings"/>
              </a:rPr>
              <a:t>Smaller tax base services decline increase in crime rates</a:t>
            </a:r>
          </a:p>
          <a:p>
            <a:pPr lvl="1"/>
            <a:r>
              <a:rPr lang="en-US" dirty="0" smtClean="0">
                <a:sym typeface="Wingdings"/>
              </a:rPr>
              <a:t>Jobs and services follow population to the suburbs</a:t>
            </a:r>
          </a:p>
          <a:p>
            <a:pPr lvl="1"/>
            <a:r>
              <a:rPr lang="en-US" dirty="0" smtClean="0">
                <a:sym typeface="Wingdings"/>
              </a:rPr>
              <a:t>Urban stores lose customers</a:t>
            </a:r>
          </a:p>
          <a:p>
            <a:pPr lvl="1"/>
            <a:r>
              <a:rPr lang="en-US" dirty="0" smtClean="0">
                <a:sym typeface="Wingdings"/>
              </a:rPr>
              <a:t>People have fewer reasons to go to the city and shop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6" y="4870908"/>
            <a:ext cx="2464336" cy="1848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82" y="4461884"/>
            <a:ext cx="2257276" cy="22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Urban Blight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85" y="1265238"/>
            <a:ext cx="8229600" cy="4525963"/>
          </a:xfrm>
        </p:spPr>
        <p:txBody>
          <a:bodyPr/>
          <a:lstStyle/>
          <a:p>
            <a:r>
              <a:rPr lang="en-US" dirty="0" smtClean="0"/>
              <a:t>“White flight” to suburbs</a:t>
            </a:r>
          </a:p>
          <a:p>
            <a:r>
              <a:rPr lang="en-US" dirty="0" smtClean="0"/>
              <a:t>Minority populations remained in city</a:t>
            </a:r>
          </a:p>
          <a:p>
            <a:r>
              <a:rPr lang="en-US" dirty="0" smtClean="0"/>
              <a:t>Higher suburban property taxes </a:t>
            </a:r>
            <a:r>
              <a:rPr lang="en-US" dirty="0" smtClean="0">
                <a:sym typeface="Wingdings"/>
              </a:rPr>
              <a:t> better schools increased disparity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46" y="3995684"/>
            <a:ext cx="4343487" cy="27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Sprawl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policies that contributed to urban sprawl:</a:t>
            </a:r>
          </a:p>
          <a:p>
            <a:pPr lvl="1"/>
            <a:r>
              <a:rPr lang="en-US" dirty="0" smtClean="0"/>
              <a:t>Highway trust fund: fund the construction and maintenance of roads and highways </a:t>
            </a:r>
          </a:p>
          <a:p>
            <a:pPr lvl="1"/>
            <a:r>
              <a:rPr lang="en-US" dirty="0" smtClean="0"/>
              <a:t>Induced demand: increase gas tax revenues</a:t>
            </a:r>
            <a:r>
              <a:rPr lang="en-US" dirty="0" smtClean="0">
                <a:sym typeface="Wingdings"/>
              </a:rPr>
              <a:t> more highway construction suburbs expands increased traffic longer commutes more gas used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17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547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define how residential land use is expanding.  Do Now: How can zoning help reduce urban sprawl?</vt:lpstr>
      <vt:lpstr>Agenda:</vt:lpstr>
      <vt:lpstr>Forestry FRQ Review</vt:lpstr>
      <vt:lpstr>Residential Land Use is Expanding</vt:lpstr>
      <vt:lpstr>Urban Sprawl</vt:lpstr>
      <vt:lpstr>Urban Sprawl Causes</vt:lpstr>
      <vt:lpstr>Urban Sprawl Causes</vt:lpstr>
      <vt:lpstr>Urban Blight</vt:lpstr>
      <vt:lpstr>Urban Sprawl</vt:lpstr>
      <vt:lpstr>Urban Sprawl</vt:lpstr>
      <vt:lpstr>Smart Growth</vt:lpstr>
      <vt:lpstr>Smart Growth</vt:lpstr>
      <vt:lpstr>Smart Growth</vt:lpstr>
      <vt:lpstr>Why does smart growth matter?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define how residential land use is expanding</dc:title>
  <dc:creator>Kayla McDaniel</dc:creator>
  <cp:lastModifiedBy>Kayla McDaniel</cp:lastModifiedBy>
  <cp:revision>50</cp:revision>
  <dcterms:created xsi:type="dcterms:W3CDTF">2015-02-04T23:41:08Z</dcterms:created>
  <dcterms:modified xsi:type="dcterms:W3CDTF">2016-02-04T18:00:56Z</dcterms:modified>
</cp:coreProperties>
</file>