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5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9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4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A4BC3-3322-A14F-8C4B-854A3D075829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DE59-9595-BB4F-8DDA-070355ED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2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air pollution.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534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4/20/16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Ozone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CFCs</a:t>
            </a:r>
          </a:p>
          <a:p>
            <a:r>
              <a:rPr lang="en-US" dirty="0" smtClean="0"/>
              <a:t>Montreal Protocol</a:t>
            </a:r>
          </a:p>
          <a:p>
            <a:r>
              <a:rPr lang="en-US" dirty="0" smtClean="0"/>
              <a:t>UV light</a:t>
            </a:r>
          </a:p>
          <a:p>
            <a:r>
              <a:rPr lang="en-US" dirty="0" smtClean="0"/>
              <a:t>Ecosystem effects</a:t>
            </a:r>
          </a:p>
          <a:p>
            <a:r>
              <a:rPr lang="en-US" dirty="0" smtClean="0"/>
              <a:t>Health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09" y="4533934"/>
            <a:ext cx="4370991" cy="218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50" y="1903197"/>
            <a:ext cx="2481130" cy="2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9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Over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out your planner!</a:t>
            </a:r>
          </a:p>
          <a:p>
            <a:r>
              <a:rPr lang="en-US" dirty="0" smtClean="0"/>
              <a:t>Plan in when you are going to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Plan in when you will do FRQ reflections #10-16</a:t>
            </a:r>
            <a:endParaRPr lang="en-US" dirty="0" smtClean="0"/>
          </a:p>
          <a:p>
            <a:pPr lvl="1"/>
            <a:r>
              <a:rPr lang="en-US" dirty="0" smtClean="0"/>
              <a:t>2 hours each day</a:t>
            </a:r>
          </a:p>
          <a:p>
            <a:pPr lvl="1"/>
            <a:r>
              <a:rPr lang="en-US" dirty="0" smtClean="0"/>
              <a:t>Ways to review:</a:t>
            </a:r>
          </a:p>
          <a:p>
            <a:pPr lvl="2"/>
            <a:r>
              <a:rPr lang="en-US" dirty="0" smtClean="0"/>
              <a:t>APES in a box videos</a:t>
            </a:r>
          </a:p>
          <a:p>
            <a:pPr lvl="2"/>
            <a:r>
              <a:rPr lang="en-US" dirty="0" smtClean="0"/>
              <a:t>Flashcards</a:t>
            </a:r>
          </a:p>
          <a:p>
            <a:pPr lvl="2"/>
            <a:r>
              <a:rPr lang="en-US" dirty="0" smtClean="0"/>
              <a:t>Barron’s MC</a:t>
            </a:r>
          </a:p>
          <a:p>
            <a:pPr lvl="2"/>
            <a:r>
              <a:rPr lang="en-US" dirty="0" smtClean="0"/>
              <a:t>Practice dry runs on your own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Carousel</a:t>
            </a:r>
            <a:r>
              <a:rPr lang="en-US" dirty="0" smtClean="0"/>
              <a:t>: Air Pollution</a:t>
            </a:r>
          </a:p>
          <a:p>
            <a:r>
              <a:rPr lang="en-US" dirty="0" smtClean="0"/>
              <a:t>Reminder: Lunch review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guys were great yesterday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1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FRQ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17" y="1270335"/>
            <a:ext cx="5350249" cy="54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Major Culprits (Criteria Pollutants)</a:t>
            </a:r>
            <a:br>
              <a:rPr lang="en-US" dirty="0" smtClean="0"/>
            </a:br>
            <a:r>
              <a:rPr lang="en-US" dirty="0" smtClean="0"/>
              <a:t>Remember: </a:t>
            </a:r>
            <a:r>
              <a:rPr lang="en-US" b="1" dirty="0" smtClean="0"/>
              <a:t>NOS CLP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Nitrogen Dioxide (NO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Ozone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Sulfur Dioxide (SO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Carbon Monoxide (CO)</a:t>
            </a:r>
          </a:p>
          <a:p>
            <a:r>
              <a:rPr lang="en-US" dirty="0" smtClean="0"/>
              <a:t>Lead (</a:t>
            </a:r>
            <a:r>
              <a:rPr lang="en-US" dirty="0" err="1" smtClean="0"/>
              <a:t>P</a:t>
            </a:r>
            <a:r>
              <a:rPr lang="en-US" dirty="0" err="1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Particulate Matter (PM)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96" y="5020623"/>
            <a:ext cx="1856630" cy="16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Carousel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causes? What are the effects?</a:t>
            </a:r>
          </a:p>
          <a:p>
            <a:pPr lvl="1"/>
            <a:r>
              <a:rPr lang="en-US" dirty="0" smtClean="0"/>
              <a:t>Acid Deposition</a:t>
            </a:r>
          </a:p>
          <a:p>
            <a:pPr lvl="1"/>
            <a:r>
              <a:rPr lang="en-US" dirty="0" smtClean="0"/>
              <a:t>Brown and Gray Smog</a:t>
            </a:r>
          </a:p>
          <a:p>
            <a:pPr lvl="1"/>
            <a:r>
              <a:rPr lang="en-US" dirty="0" smtClean="0"/>
              <a:t>Lead, Particulate matter, and mercury</a:t>
            </a:r>
          </a:p>
          <a:p>
            <a:pPr lvl="1"/>
            <a:r>
              <a:rPr lang="en-US" dirty="0" smtClean="0"/>
              <a:t>Indoor Air Pollution</a:t>
            </a:r>
          </a:p>
          <a:p>
            <a:pPr lvl="1"/>
            <a:r>
              <a:rPr lang="en-US" dirty="0" smtClean="0"/>
              <a:t>Natural Sources of Air Pollution</a:t>
            </a:r>
          </a:p>
          <a:p>
            <a:pPr lvl="1"/>
            <a:r>
              <a:rPr lang="en-US" dirty="0" smtClean="0"/>
              <a:t>Urban Heat Island and Thermal Inversion</a:t>
            </a:r>
          </a:p>
        </p:txBody>
      </p:sp>
    </p:spTree>
    <p:extLst>
      <p:ext uri="{BB962C8B-B14F-4D97-AF65-F5344CB8AC3E}">
        <p14:creationId xmlns:p14="http://schemas.microsoft.com/office/powerpoint/2010/main" val="203791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 Aerosols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54" b="13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95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Heat Island Profile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3" y="1910838"/>
            <a:ext cx="7688085" cy="42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41300"/>
            <a:ext cx="4826000" cy="63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4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review the what causes the ozone </a:t>
            </a:r>
            <a:r>
              <a:rPr lang="en-US" dirty="0" smtClean="0"/>
              <a:t>hole.</a:t>
            </a:r>
          </a:p>
          <a:p>
            <a:r>
              <a:rPr lang="en-US" dirty="0" smtClean="0"/>
              <a:t>Agenda:</a:t>
            </a:r>
          </a:p>
          <a:p>
            <a:r>
              <a:rPr lang="en-US" dirty="0" smtClean="0"/>
              <a:t>Dry Run</a:t>
            </a:r>
          </a:p>
          <a:p>
            <a:r>
              <a:rPr lang="en-US" dirty="0" smtClean="0"/>
              <a:t>MC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8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188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SWBAT review air pollution.</vt:lpstr>
      <vt:lpstr>Agenda</vt:lpstr>
      <vt:lpstr>Diseases FRQ</vt:lpstr>
      <vt:lpstr>The Major Culprits (Criteria Pollutants) Remember: NOS CLP</vt:lpstr>
      <vt:lpstr>Carousel</vt:lpstr>
      <vt:lpstr>Sulfate Aerosols</vt:lpstr>
      <vt:lpstr>Urban Heat Island Profile</vt:lpstr>
      <vt:lpstr>PowerPoint Presentation</vt:lpstr>
      <vt:lpstr>PowerPoint Presentation</vt:lpstr>
      <vt:lpstr>Dry Run: Ozone Hole</vt:lpstr>
      <vt:lpstr>Studying Over Spring Break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air pollution.</dc:title>
  <dc:creator>Kayla McDaniel</dc:creator>
  <cp:lastModifiedBy>Kayla McDaniel</cp:lastModifiedBy>
  <cp:revision>11</cp:revision>
  <dcterms:created xsi:type="dcterms:W3CDTF">2016-04-19T22:19:42Z</dcterms:created>
  <dcterms:modified xsi:type="dcterms:W3CDTF">2016-04-20T12:31:09Z</dcterms:modified>
</cp:coreProperties>
</file>