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9" r:id="rId7"/>
    <p:sldId id="260" r:id="rId8"/>
    <p:sldId id="261" r:id="rId9"/>
    <p:sldId id="266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2C87-404C-494B-8008-8E4378E4EF7F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04FB-C376-FB47-8F16-0F277231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7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2C87-404C-494B-8008-8E4378E4EF7F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04FB-C376-FB47-8F16-0F277231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2C87-404C-494B-8008-8E4378E4EF7F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04FB-C376-FB47-8F16-0F277231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8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2C87-404C-494B-8008-8E4378E4EF7F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04FB-C376-FB47-8F16-0F277231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5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2C87-404C-494B-8008-8E4378E4EF7F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04FB-C376-FB47-8F16-0F277231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9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2C87-404C-494B-8008-8E4378E4EF7F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04FB-C376-FB47-8F16-0F277231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2C87-404C-494B-8008-8E4378E4EF7F}" type="datetimeFigureOut">
              <a:rPr lang="en-US" smtClean="0"/>
              <a:t>4/18/16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04FB-C376-FB47-8F16-0F277231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2C87-404C-494B-8008-8E4378E4EF7F}" type="datetimeFigureOut">
              <a:rPr lang="en-US" smtClean="0"/>
              <a:t>4/18/16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04FB-C376-FB47-8F16-0F277231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3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2C87-404C-494B-8008-8E4378E4EF7F}" type="datetimeFigureOut">
              <a:rPr lang="en-US" smtClean="0"/>
              <a:t>4/18/16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04FB-C376-FB47-8F16-0F277231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4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2C87-404C-494B-8008-8E4378E4EF7F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04FB-C376-FB47-8F16-0F277231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1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2C87-404C-494B-8008-8E4378E4EF7F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04FB-C376-FB47-8F16-0F277231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6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02C87-404C-494B-8008-8E4378E4EF7F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E04FB-C376-FB47-8F16-0F277231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0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SWBAT review water pollution.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0188" y="377825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APES                                          4/18/16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41" y="4175312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06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SWBAT review solid waste pollution and Toxicology.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0541" y="468966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APES                                            4/18/16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49000" y="4597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9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Carousel activity</a:t>
            </a:r>
          </a:p>
          <a:p>
            <a:r>
              <a:rPr lang="en-US" dirty="0" smtClean="0"/>
              <a:t>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8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Carousel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200"/>
            <a:ext cx="8229600" cy="5643604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Directions: Provide concrete examples and specific definitions– no drawings!</a:t>
            </a:r>
          </a:p>
          <a:p>
            <a:r>
              <a:rPr lang="en-US" dirty="0" smtClean="0"/>
              <a:t>Types of Solid Waste</a:t>
            </a:r>
          </a:p>
          <a:p>
            <a:pPr lvl="1"/>
            <a:r>
              <a:rPr lang="en-US" dirty="0" smtClean="0"/>
              <a:t>Organic</a:t>
            </a:r>
          </a:p>
          <a:p>
            <a:pPr lvl="1"/>
            <a:r>
              <a:rPr lang="en-US" dirty="0" smtClean="0"/>
              <a:t>Radioactive waste</a:t>
            </a:r>
          </a:p>
          <a:p>
            <a:pPr lvl="1"/>
            <a:r>
              <a:rPr lang="en-US" dirty="0" smtClean="0"/>
              <a:t>Recyclable</a:t>
            </a:r>
          </a:p>
          <a:p>
            <a:pPr lvl="1"/>
            <a:r>
              <a:rPr lang="en-US" dirty="0" smtClean="0"/>
              <a:t>toxic</a:t>
            </a:r>
          </a:p>
          <a:p>
            <a:r>
              <a:rPr lang="en-US" dirty="0" smtClean="0"/>
              <a:t>Landfills and Incinerators</a:t>
            </a:r>
          </a:p>
          <a:p>
            <a:pPr lvl="1"/>
            <a:r>
              <a:rPr lang="en-US" dirty="0" smtClean="0"/>
              <a:t>MSW</a:t>
            </a:r>
          </a:p>
          <a:p>
            <a:pPr lvl="1"/>
            <a:r>
              <a:rPr lang="en-US" dirty="0" smtClean="0"/>
              <a:t>NIMBY</a:t>
            </a:r>
          </a:p>
          <a:p>
            <a:pPr lvl="1"/>
            <a:r>
              <a:rPr lang="en-US" dirty="0" smtClean="0"/>
              <a:t>Leachate</a:t>
            </a:r>
          </a:p>
          <a:p>
            <a:pPr lvl="1"/>
            <a:r>
              <a:rPr lang="en-US" dirty="0" smtClean="0"/>
              <a:t>methane</a:t>
            </a:r>
          </a:p>
          <a:p>
            <a:r>
              <a:rPr lang="en-US" dirty="0" smtClean="0"/>
              <a:t>Hazardous Waste, Superfund Sites, Brownfields</a:t>
            </a:r>
          </a:p>
          <a:p>
            <a:pPr lvl="1"/>
            <a:r>
              <a:rPr lang="en-US" dirty="0" err="1" smtClean="0"/>
              <a:t>Phytoremedation</a:t>
            </a:r>
            <a:endParaRPr lang="en-US" dirty="0" smtClean="0"/>
          </a:p>
          <a:p>
            <a:pPr lvl="1"/>
            <a:r>
              <a:rPr lang="en-US" dirty="0" smtClean="0"/>
              <a:t>The Superfund Act</a:t>
            </a:r>
          </a:p>
          <a:p>
            <a:r>
              <a:rPr lang="en-US" dirty="0" smtClean="0"/>
              <a:t>Reduce, reuse, recycle</a:t>
            </a:r>
          </a:p>
          <a:p>
            <a:pPr lvl="1"/>
            <a:r>
              <a:rPr lang="en-US" dirty="0" smtClean="0"/>
              <a:t>Cradle to cradle and cradle to grave</a:t>
            </a:r>
          </a:p>
          <a:p>
            <a:pPr lvl="1"/>
            <a:r>
              <a:rPr lang="en-US" dirty="0" smtClean="0"/>
              <a:t>Integrated waste management</a:t>
            </a:r>
          </a:p>
          <a:p>
            <a:r>
              <a:rPr lang="en-US" dirty="0" smtClean="0"/>
              <a:t>Diseases</a:t>
            </a:r>
          </a:p>
          <a:p>
            <a:r>
              <a:rPr lang="en-US" dirty="0" smtClean="0"/>
              <a:t>Hazardous Chemicals</a:t>
            </a:r>
          </a:p>
          <a:p>
            <a:pPr lvl="1"/>
            <a:r>
              <a:rPr lang="en-US" dirty="0" smtClean="0"/>
              <a:t>Mutagens, teratogens, endocrine disruptors, neurotoxins, </a:t>
            </a:r>
            <a:r>
              <a:rPr lang="en-US" dirty="0"/>
              <a:t>a</a:t>
            </a:r>
            <a:r>
              <a:rPr lang="en-US" dirty="0" smtClean="0"/>
              <a:t>llergens</a:t>
            </a:r>
          </a:p>
          <a:p>
            <a:pPr lvl="1"/>
            <a:r>
              <a:rPr lang="en-US" dirty="0" smtClean="0"/>
              <a:t>Innocent until proven guilty theory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4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Unit 11 FRQ answers</a:t>
            </a:r>
          </a:p>
          <a:p>
            <a:r>
              <a:rPr lang="en-US" dirty="0" smtClean="0"/>
              <a:t>Dry Runs</a:t>
            </a:r>
          </a:p>
          <a:p>
            <a:r>
              <a:rPr lang="en-US" dirty="0" smtClean="0"/>
              <a:t>Reminders:</a:t>
            </a:r>
          </a:p>
          <a:p>
            <a:pPr lvl="1"/>
            <a:r>
              <a:rPr lang="en-US" dirty="0" smtClean="0"/>
              <a:t>Bubbling after school today!</a:t>
            </a:r>
          </a:p>
          <a:p>
            <a:pPr lvl="1"/>
            <a:r>
              <a:rPr lang="en-US" dirty="0" smtClean="0"/>
              <a:t>Lunch review today and Wed</a:t>
            </a:r>
            <a:r>
              <a:rPr lang="en-US" dirty="0" smtClean="0"/>
              <a:t>!</a:t>
            </a:r>
          </a:p>
          <a:p>
            <a:r>
              <a:rPr lang="en-US" dirty="0" smtClean="0"/>
              <a:t>You will have to carry around your binders tomorrow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0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11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Glows:</a:t>
            </a:r>
          </a:p>
          <a:p>
            <a:pPr lvl="1"/>
            <a:r>
              <a:rPr lang="en-US" dirty="0" smtClean="0"/>
              <a:t>HUGE improvement on the math!!</a:t>
            </a:r>
            <a:endParaRPr lang="en-US" dirty="0"/>
          </a:p>
          <a:p>
            <a:r>
              <a:rPr lang="en-US" dirty="0" smtClean="0"/>
              <a:t>Grows:</a:t>
            </a:r>
          </a:p>
          <a:p>
            <a:pPr lvl="1"/>
            <a:r>
              <a:rPr lang="en-US" dirty="0" smtClean="0"/>
              <a:t>Remember to always include units!</a:t>
            </a:r>
          </a:p>
          <a:p>
            <a:pPr lvl="1"/>
            <a:r>
              <a:rPr lang="en-US" dirty="0" smtClean="0"/>
              <a:t>Make sure you’re reading the question carefully ( i.e. if it asks for two examples give two examples)</a:t>
            </a:r>
          </a:p>
          <a:p>
            <a:pPr lvl="1"/>
            <a:r>
              <a:rPr lang="en-US" dirty="0" smtClean="0"/>
              <a:t>The difference between modern and ancient carbon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6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Uncle Sam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028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Things the government can ALWAYS do:</a:t>
            </a:r>
          </a:p>
          <a:p>
            <a:pPr lvl="1"/>
            <a:r>
              <a:rPr lang="en-US" dirty="0" smtClean="0"/>
              <a:t>Provide or increase/decrease taxes</a:t>
            </a:r>
          </a:p>
          <a:p>
            <a:pPr lvl="1"/>
            <a:r>
              <a:rPr lang="en-US" dirty="0" smtClean="0"/>
              <a:t>Subsidize something</a:t>
            </a:r>
          </a:p>
          <a:p>
            <a:pPr lvl="1"/>
            <a:r>
              <a:rPr lang="en-US" dirty="0" smtClean="0"/>
              <a:t>Run educational campaigns through commercials/ads or Public service announcements (PSAs)</a:t>
            </a:r>
          </a:p>
          <a:p>
            <a:r>
              <a:rPr lang="en-US" dirty="0"/>
              <a:t>Things the government </a:t>
            </a:r>
            <a:r>
              <a:rPr lang="en-US" dirty="0" smtClean="0"/>
              <a:t>can’t do:</a:t>
            </a:r>
            <a:endParaRPr lang="en-US" dirty="0"/>
          </a:p>
          <a:p>
            <a:pPr lvl="1"/>
            <a:r>
              <a:rPr lang="en-US" dirty="0" smtClean="0"/>
              <a:t>Increase or decrease the price of BEV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795" y="4210660"/>
            <a:ext cx="1970005" cy="26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6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Discuss</a:t>
            </a:r>
            <a:r>
              <a:rPr lang="en-US" dirty="0" smtClean="0"/>
              <a:t> one environmental advantage of using biodiesel from microalgae rather than from crops:</a:t>
            </a:r>
          </a:p>
          <a:p>
            <a:pPr lvl="1"/>
            <a:r>
              <a:rPr lang="en-US" dirty="0" smtClean="0"/>
              <a:t>Less land use</a:t>
            </a:r>
          </a:p>
          <a:p>
            <a:pPr lvl="1"/>
            <a:r>
              <a:rPr lang="en-US" dirty="0"/>
              <a:t>Less pesticide/fertilizer use </a:t>
            </a:r>
            <a:endParaRPr lang="en-US" dirty="0" smtClean="0"/>
          </a:p>
          <a:p>
            <a:r>
              <a:rPr lang="en-US" b="1" dirty="0" smtClean="0"/>
              <a:t>Discuss</a:t>
            </a:r>
            <a:r>
              <a:rPr lang="en-US" dirty="0" smtClean="0"/>
              <a:t> one advantage of increased use of biodiesel</a:t>
            </a:r>
          </a:p>
          <a:p>
            <a:pPr lvl="1"/>
            <a:r>
              <a:rPr lang="en-US" dirty="0" smtClean="0"/>
              <a:t>Less reliance on fossil fuels of foreign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Run: 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Agriculture biggest source of water pollution (sediments + excess nutrients)</a:t>
            </a:r>
          </a:p>
          <a:p>
            <a:r>
              <a:rPr lang="en-US" dirty="0" smtClean="0"/>
              <a:t>Toxic waste</a:t>
            </a:r>
          </a:p>
          <a:p>
            <a:r>
              <a:rPr lang="en-US" dirty="0" smtClean="0"/>
              <a:t>Eutrophication</a:t>
            </a:r>
          </a:p>
          <a:p>
            <a:pPr lvl="1"/>
            <a:r>
              <a:rPr lang="en-US" dirty="0"/>
              <a:t>Algae blooms/red </a:t>
            </a:r>
            <a:r>
              <a:rPr lang="en-US" dirty="0" smtClean="0"/>
              <a:t>tides</a:t>
            </a:r>
          </a:p>
          <a:p>
            <a:pPr lvl="1"/>
            <a:r>
              <a:rPr lang="en-US" dirty="0" smtClean="0"/>
              <a:t>Hypoxia</a:t>
            </a:r>
            <a:r>
              <a:rPr lang="en-US" dirty="0" smtClean="0">
                <a:sym typeface="Wingdings"/>
              </a:rPr>
              <a:t> fish kills</a:t>
            </a:r>
          </a:p>
          <a:p>
            <a:r>
              <a:rPr lang="en-US" dirty="0" smtClean="0">
                <a:sym typeface="Wingdings"/>
              </a:rPr>
              <a:t>(fecal) Coliform bacteria</a:t>
            </a:r>
          </a:p>
          <a:p>
            <a:r>
              <a:rPr lang="en-US" dirty="0" smtClean="0"/>
              <a:t>Standing bodies of water and ground water struggle to recover from water pollution</a:t>
            </a:r>
          </a:p>
          <a:p>
            <a:r>
              <a:rPr lang="en-US" dirty="0" smtClean="0"/>
              <a:t>Thermal pollution: from electricity plants and nuclear power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1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3715"/>
            <a:ext cx="8229600" cy="1143000"/>
          </a:xfrm>
        </p:spPr>
        <p:txBody>
          <a:bodyPr/>
          <a:lstStyle/>
          <a:p>
            <a:r>
              <a:rPr lang="en-US" dirty="0" smtClean="0"/>
              <a:t>Water Quality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9285"/>
            <a:ext cx="8364191" cy="49267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Chemical:</a:t>
            </a:r>
          </a:p>
          <a:p>
            <a:pPr lvl="1"/>
            <a:r>
              <a:rPr lang="en-US" dirty="0" smtClean="0"/>
              <a:t>pH</a:t>
            </a:r>
          </a:p>
          <a:p>
            <a:pPr lvl="1"/>
            <a:r>
              <a:rPr lang="en-US" dirty="0" smtClean="0"/>
              <a:t>Hardness (measure calcium and magnesium)</a:t>
            </a:r>
          </a:p>
          <a:p>
            <a:pPr lvl="1"/>
            <a:r>
              <a:rPr lang="en-US" dirty="0" smtClean="0"/>
              <a:t>Dissolved Oxygen</a:t>
            </a:r>
          </a:p>
          <a:p>
            <a:r>
              <a:rPr lang="en-US" dirty="0">
                <a:sym typeface="Wingdings"/>
              </a:rPr>
              <a:t>BOD (rate at which bacteria absorbs oxygen from the water)</a:t>
            </a:r>
          </a:p>
          <a:p>
            <a:pPr lvl="1"/>
            <a:r>
              <a:rPr lang="en-US" dirty="0">
                <a:sym typeface="Wingdings"/>
              </a:rPr>
              <a:t>High = lots of pollution</a:t>
            </a:r>
          </a:p>
          <a:p>
            <a:pPr lvl="1"/>
            <a:r>
              <a:rPr lang="en-US" dirty="0">
                <a:sym typeface="Wingdings"/>
              </a:rPr>
              <a:t>Low = little </a:t>
            </a:r>
            <a:r>
              <a:rPr lang="en-US" dirty="0" smtClean="0">
                <a:sym typeface="Wingdings"/>
              </a:rPr>
              <a:t>pollution</a:t>
            </a:r>
          </a:p>
          <a:p>
            <a:r>
              <a:rPr lang="en-US" dirty="0" smtClean="0">
                <a:sym typeface="Wingdings"/>
              </a:rPr>
              <a:t>Physical:</a:t>
            </a:r>
          </a:p>
          <a:p>
            <a:pPr lvl="1"/>
            <a:r>
              <a:rPr lang="en-US" dirty="0" smtClean="0">
                <a:sym typeface="Wingdings"/>
              </a:rPr>
              <a:t>Turbidity: density of suspended particles in the </a:t>
            </a:r>
            <a:r>
              <a:rPr lang="en-US" dirty="0" smtClean="0">
                <a:sym typeface="Wingdings"/>
              </a:rPr>
              <a:t>water</a:t>
            </a:r>
          </a:p>
          <a:p>
            <a:r>
              <a:rPr lang="en-US" dirty="0" smtClean="0">
                <a:sym typeface="Wingdings"/>
              </a:rPr>
              <a:t>Biological:</a:t>
            </a:r>
          </a:p>
          <a:p>
            <a:pPr lvl="1"/>
            <a:r>
              <a:rPr lang="en-US" dirty="0" err="1" smtClean="0">
                <a:sym typeface="Wingdings"/>
              </a:rPr>
              <a:t>Macoinvertebrates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Fecal coliform bacteria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941" y="5427323"/>
            <a:ext cx="1813859" cy="135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4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Dry Run: Waste Water Treatment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Primary Treatment:</a:t>
            </a:r>
          </a:p>
          <a:p>
            <a:pPr lvl="1"/>
            <a:r>
              <a:rPr lang="en-US" dirty="0" smtClean="0"/>
              <a:t>Suspended solids, debris (sticks, leaves, etc.), solid human or animal waste</a:t>
            </a:r>
          </a:p>
          <a:p>
            <a:pPr lvl="1"/>
            <a:r>
              <a:rPr lang="en-US" dirty="0" smtClean="0"/>
              <a:t>Fats and oil</a:t>
            </a:r>
          </a:p>
          <a:p>
            <a:r>
              <a:rPr lang="en-US" dirty="0" smtClean="0"/>
              <a:t>Secondary Treatment:</a:t>
            </a:r>
          </a:p>
          <a:p>
            <a:pPr lvl="1"/>
            <a:r>
              <a:rPr lang="en-US" dirty="0" smtClean="0"/>
              <a:t>Dissolved organic material</a:t>
            </a:r>
          </a:p>
          <a:p>
            <a:pPr lvl="2"/>
            <a:r>
              <a:rPr lang="en-US" dirty="0" smtClean="0"/>
              <a:t>Sugar</a:t>
            </a:r>
          </a:p>
          <a:p>
            <a:pPr lvl="2"/>
            <a:r>
              <a:rPr lang="en-US" dirty="0" smtClean="0"/>
              <a:t>Phosphates and nitrate</a:t>
            </a:r>
          </a:p>
          <a:p>
            <a:pPr lvl="1"/>
            <a:r>
              <a:rPr lang="en-US" dirty="0" smtClean="0"/>
              <a:t>Uses bacteria</a:t>
            </a:r>
          </a:p>
          <a:p>
            <a:r>
              <a:rPr lang="en-US" dirty="0" smtClean="0"/>
              <a:t>Disinfection:</a:t>
            </a:r>
          </a:p>
          <a:p>
            <a:pPr lvl="1"/>
            <a:r>
              <a:rPr lang="en-US" dirty="0" smtClean="0"/>
              <a:t>Pathogens </a:t>
            </a:r>
          </a:p>
          <a:p>
            <a:pPr lvl="1"/>
            <a:r>
              <a:rPr lang="en-US" dirty="0" smtClean="0"/>
              <a:t>Uses chlorine, UV or ozone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6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00"/>
            <a:ext cx="9144000" cy="41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1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431</Words>
  <Application>Microsoft Macintosh PowerPoint</Application>
  <PresentationFormat>On-screen Show (4:3)</PresentationFormat>
  <Paragraphs>91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SWBAT review water pollution.</vt:lpstr>
      <vt:lpstr>Agenda:</vt:lpstr>
      <vt:lpstr>Unit 11 Exams</vt:lpstr>
      <vt:lpstr>What can Uncle Sam do?</vt:lpstr>
      <vt:lpstr>More Practice</vt:lpstr>
      <vt:lpstr>Dry Run: Water Pollution</vt:lpstr>
      <vt:lpstr>Water Quality Tests</vt:lpstr>
      <vt:lpstr>Dry Run: Waste Water Treatment Plants</vt:lpstr>
      <vt:lpstr>PowerPoint Presentation</vt:lpstr>
      <vt:lpstr>SWBAT review solid waste pollution and Toxicology.</vt:lpstr>
      <vt:lpstr>Agenda</vt:lpstr>
      <vt:lpstr>Carousel Activity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review water pollution.</dc:title>
  <dc:creator>Kayla McDaniel</dc:creator>
  <cp:lastModifiedBy>Kayla McDaniel</cp:lastModifiedBy>
  <cp:revision>25</cp:revision>
  <dcterms:created xsi:type="dcterms:W3CDTF">2015-04-21T00:39:50Z</dcterms:created>
  <dcterms:modified xsi:type="dcterms:W3CDTF">2016-04-18T12:35:31Z</dcterms:modified>
</cp:coreProperties>
</file>