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8" r:id="rId4"/>
    <p:sldId id="261" r:id="rId5"/>
    <p:sldId id="259" r:id="rId6"/>
    <p:sldId id="260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313C-AD7B-064C-8915-C22691E924AF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6335-B89C-BF4D-BF65-31A727C1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5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313C-AD7B-064C-8915-C22691E924AF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6335-B89C-BF4D-BF65-31A727C1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7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313C-AD7B-064C-8915-C22691E924AF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6335-B89C-BF4D-BF65-31A727C1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7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313C-AD7B-064C-8915-C22691E924AF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6335-B89C-BF4D-BF65-31A727C1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4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313C-AD7B-064C-8915-C22691E924AF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6335-B89C-BF4D-BF65-31A727C1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5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313C-AD7B-064C-8915-C22691E924AF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6335-B89C-BF4D-BF65-31A727C1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2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313C-AD7B-064C-8915-C22691E924AF}" type="datetimeFigureOut">
              <a:rPr lang="en-US" smtClean="0"/>
              <a:t>4/12/16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6335-B89C-BF4D-BF65-31A727C1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4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313C-AD7B-064C-8915-C22691E924AF}" type="datetimeFigureOut">
              <a:rPr lang="en-US" smtClean="0"/>
              <a:t>4/12/16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6335-B89C-BF4D-BF65-31A727C1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5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313C-AD7B-064C-8915-C22691E924AF}" type="datetimeFigureOut">
              <a:rPr lang="en-US" smtClean="0"/>
              <a:t>4/12/16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6335-B89C-BF4D-BF65-31A727C1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3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313C-AD7B-064C-8915-C22691E924AF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6335-B89C-BF4D-BF65-31A727C1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8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313C-AD7B-064C-8915-C22691E924AF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6335-B89C-BF4D-BF65-31A727C1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3313C-AD7B-064C-8915-C22691E924AF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26335-B89C-BF4D-BF65-31A727C1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7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SWBAT review Biogeochemical Cycles.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9437"/>
            <a:ext cx="7265895" cy="1752600"/>
          </a:xfrm>
        </p:spPr>
        <p:txBody>
          <a:bodyPr/>
          <a:lstStyle/>
          <a:p>
            <a:pPr algn="l"/>
            <a:r>
              <a:rPr lang="en-US" dirty="0" smtClean="0"/>
              <a:t>APES                                                     4/20/15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22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Hw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home your binders!!!</a:t>
            </a:r>
          </a:p>
          <a:p>
            <a:r>
              <a:rPr lang="en-US" dirty="0" smtClean="0"/>
              <a:t>FRQ rewrite due Tuesday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08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California drought FRQ</a:t>
            </a:r>
          </a:p>
          <a:p>
            <a:r>
              <a:rPr lang="en-US" dirty="0" smtClean="0"/>
              <a:t>Dry Runs: biogeochemical cycles</a:t>
            </a:r>
          </a:p>
          <a:p>
            <a:r>
              <a:rPr lang="en-US" dirty="0" smtClean="0"/>
              <a:t>Pass Back Unit 8 </a:t>
            </a:r>
            <a:r>
              <a:rPr lang="en-US" dirty="0" smtClean="0"/>
              <a:t>Exams</a:t>
            </a:r>
          </a:p>
          <a:p>
            <a:r>
              <a:rPr lang="en-US" dirty="0" smtClean="0"/>
              <a:t>Take home your binders today!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0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Desalination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2519632"/>
            <a:ext cx="65024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1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Run: Nitrogen Cycle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884" y="1417638"/>
            <a:ext cx="6728510" cy="504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0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Run: Carbon Cycle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9" y="1407362"/>
            <a:ext cx="5155453" cy="53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3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Run: Water Cycle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12" y="1417638"/>
            <a:ext cx="7649881" cy="508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3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8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Glows:</a:t>
            </a:r>
          </a:p>
          <a:p>
            <a:pPr lvl="1"/>
            <a:r>
              <a:rPr lang="en-US" dirty="0" smtClean="0"/>
              <a:t>HUGE improvement on the math!!</a:t>
            </a:r>
            <a:endParaRPr lang="en-US" dirty="0"/>
          </a:p>
          <a:p>
            <a:r>
              <a:rPr lang="en-US" dirty="0" smtClean="0"/>
              <a:t>Grows:</a:t>
            </a:r>
          </a:p>
          <a:p>
            <a:pPr lvl="1"/>
            <a:r>
              <a:rPr lang="en-US" dirty="0" smtClean="0"/>
              <a:t>Remember to always include units!</a:t>
            </a:r>
          </a:p>
          <a:p>
            <a:pPr lvl="1"/>
            <a:r>
              <a:rPr lang="en-US" dirty="0" smtClean="0"/>
              <a:t>Make sure you’re reading the question carefully ( i.e. if it asks for two examples give two examples)</a:t>
            </a:r>
          </a:p>
          <a:p>
            <a:pPr lvl="1"/>
            <a:r>
              <a:rPr lang="en-US" dirty="0" smtClean="0"/>
              <a:t>The difference between modern and ancient carbon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05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Uncle Sam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028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Things the government can ALWAYS do:</a:t>
            </a:r>
          </a:p>
          <a:p>
            <a:pPr lvl="1"/>
            <a:r>
              <a:rPr lang="en-US" dirty="0" smtClean="0"/>
              <a:t>Provide or increase/decrease taxes</a:t>
            </a:r>
          </a:p>
          <a:p>
            <a:pPr lvl="1"/>
            <a:r>
              <a:rPr lang="en-US" dirty="0" smtClean="0"/>
              <a:t>Subsidize something</a:t>
            </a:r>
          </a:p>
          <a:p>
            <a:pPr lvl="1"/>
            <a:r>
              <a:rPr lang="en-US" dirty="0" smtClean="0"/>
              <a:t>Run educational campaigns through commercials/ads or Public service announcements (PSAs)</a:t>
            </a:r>
          </a:p>
          <a:p>
            <a:r>
              <a:rPr lang="en-US" dirty="0"/>
              <a:t>Things the government </a:t>
            </a:r>
            <a:r>
              <a:rPr lang="en-US" dirty="0" smtClean="0"/>
              <a:t>can’t do:</a:t>
            </a:r>
            <a:endParaRPr lang="en-US" dirty="0"/>
          </a:p>
          <a:p>
            <a:pPr lvl="1"/>
            <a:r>
              <a:rPr lang="en-US" dirty="0" smtClean="0"/>
              <a:t>Increase or decrease the price of BEV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795" y="4210660"/>
            <a:ext cx="1970005" cy="264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7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Discuss</a:t>
            </a:r>
            <a:r>
              <a:rPr lang="en-US" dirty="0" smtClean="0"/>
              <a:t> one environmental advantage of using biodiesel from microalgae rather than from crops:</a:t>
            </a:r>
          </a:p>
          <a:p>
            <a:pPr lvl="1"/>
            <a:r>
              <a:rPr lang="en-US" dirty="0" smtClean="0"/>
              <a:t>Less land use</a:t>
            </a:r>
          </a:p>
          <a:p>
            <a:pPr lvl="1"/>
            <a:r>
              <a:rPr lang="en-US" dirty="0"/>
              <a:t>Less pesticide/fertilizer use </a:t>
            </a:r>
            <a:endParaRPr lang="en-US" dirty="0" smtClean="0"/>
          </a:p>
          <a:p>
            <a:r>
              <a:rPr lang="en-US" b="1" dirty="0" smtClean="0"/>
              <a:t>Discuss</a:t>
            </a:r>
            <a:r>
              <a:rPr lang="en-US" dirty="0" smtClean="0"/>
              <a:t> one advantage of increased use of biodiesel</a:t>
            </a:r>
          </a:p>
          <a:p>
            <a:pPr lvl="1"/>
            <a:r>
              <a:rPr lang="en-US" dirty="0" smtClean="0"/>
              <a:t>Less reliance on fossil fuels of foreign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30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196</Words>
  <Application>Microsoft Macintosh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SWBAT review Biogeochemical Cycles.</vt:lpstr>
      <vt:lpstr>Agenda</vt:lpstr>
      <vt:lpstr>Desalination</vt:lpstr>
      <vt:lpstr>Dry Run: Nitrogen Cycle</vt:lpstr>
      <vt:lpstr>Dry Run: Carbon Cycle</vt:lpstr>
      <vt:lpstr>Dry Run: Water Cycle</vt:lpstr>
      <vt:lpstr>Unit 8 Exams</vt:lpstr>
      <vt:lpstr>What can Uncle Sam do?</vt:lpstr>
      <vt:lpstr>More Practice</vt:lpstr>
      <vt:lpstr>Hw: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review Biogeochemical Cycles.</dc:title>
  <dc:creator>Kayla McDaniel</dc:creator>
  <cp:lastModifiedBy>Kayla McDaniel</cp:lastModifiedBy>
  <cp:revision>24</cp:revision>
  <dcterms:created xsi:type="dcterms:W3CDTF">2015-04-19T21:08:12Z</dcterms:created>
  <dcterms:modified xsi:type="dcterms:W3CDTF">2016-04-13T02:06:33Z</dcterms:modified>
</cp:coreProperties>
</file>