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4" d="100"/>
          <a:sy n="54" d="100"/>
        </p:scale>
        <p:origin x="-8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7BEDC-0161-8D47-A587-BC3824C3D918}" type="datetimeFigureOut">
              <a:rPr lang="en-US" smtClean="0"/>
              <a:t>4/11/16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A710A-F7F7-4248-91BB-326055F6E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176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7BEDC-0161-8D47-A587-BC3824C3D918}" type="datetimeFigureOut">
              <a:rPr lang="en-US" smtClean="0"/>
              <a:t>4/11/16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A710A-F7F7-4248-91BB-326055F6E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517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7BEDC-0161-8D47-A587-BC3824C3D918}" type="datetimeFigureOut">
              <a:rPr lang="en-US" smtClean="0"/>
              <a:t>4/11/16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A710A-F7F7-4248-91BB-326055F6E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578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7BEDC-0161-8D47-A587-BC3824C3D918}" type="datetimeFigureOut">
              <a:rPr lang="en-US" smtClean="0"/>
              <a:t>4/11/16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A710A-F7F7-4248-91BB-326055F6E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356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7BEDC-0161-8D47-A587-BC3824C3D918}" type="datetimeFigureOut">
              <a:rPr lang="en-US" smtClean="0"/>
              <a:t>4/11/16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A710A-F7F7-4248-91BB-326055F6E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899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7BEDC-0161-8D47-A587-BC3824C3D918}" type="datetimeFigureOut">
              <a:rPr lang="en-US" smtClean="0"/>
              <a:t>4/11/16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A710A-F7F7-4248-91BB-326055F6E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985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7BEDC-0161-8D47-A587-BC3824C3D918}" type="datetimeFigureOut">
              <a:rPr lang="en-US" smtClean="0"/>
              <a:t>4/11/16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A710A-F7F7-4248-91BB-326055F6E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470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7BEDC-0161-8D47-A587-BC3824C3D918}" type="datetimeFigureOut">
              <a:rPr lang="en-US" smtClean="0"/>
              <a:t>4/11/16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A710A-F7F7-4248-91BB-326055F6E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596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7BEDC-0161-8D47-A587-BC3824C3D918}" type="datetimeFigureOut">
              <a:rPr lang="en-US" smtClean="0"/>
              <a:t>4/11/16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A710A-F7F7-4248-91BB-326055F6E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079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7BEDC-0161-8D47-A587-BC3824C3D918}" type="datetimeFigureOut">
              <a:rPr lang="en-US" smtClean="0"/>
              <a:t>4/11/16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A710A-F7F7-4248-91BB-326055F6E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553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7BEDC-0161-8D47-A587-BC3824C3D918}" type="datetimeFigureOut">
              <a:rPr lang="en-US" smtClean="0"/>
              <a:t>4/11/16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A710A-F7F7-4248-91BB-326055F6E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182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7BEDC-0161-8D47-A587-BC3824C3D918}" type="datetimeFigureOut">
              <a:rPr lang="en-US" smtClean="0"/>
              <a:t>4/11/16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A710A-F7F7-4248-91BB-326055F6E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66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SWBAT review ecosystems and math.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2664"/>
            <a:ext cx="6400800" cy="1752600"/>
          </a:xfrm>
        </p:spPr>
        <p:txBody>
          <a:bodyPr/>
          <a:lstStyle/>
          <a:p>
            <a:pPr algn="l"/>
            <a:r>
              <a:rPr lang="en-US" dirty="0" smtClean="0"/>
              <a:t>APES                                            4/11/16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79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Carousel Activity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Demographic Transition Model</a:t>
            </a:r>
          </a:p>
          <a:p>
            <a:r>
              <a:rPr lang="en-US" dirty="0" smtClean="0"/>
              <a:t>Age Structure Diagrams</a:t>
            </a:r>
          </a:p>
          <a:p>
            <a:pPr lvl="1"/>
            <a:r>
              <a:rPr lang="en-US" dirty="0" smtClean="0"/>
              <a:t>Examples of countries with each age structure graph</a:t>
            </a:r>
          </a:p>
          <a:p>
            <a:r>
              <a:rPr lang="en-US" dirty="0" smtClean="0"/>
              <a:t>Carrying Capacity</a:t>
            </a:r>
          </a:p>
          <a:p>
            <a:r>
              <a:rPr lang="en-US" dirty="0" smtClean="0"/>
              <a:t>Impacts of population growth</a:t>
            </a:r>
          </a:p>
          <a:p>
            <a:r>
              <a:rPr lang="en-US" dirty="0" smtClean="0"/>
              <a:t>Strategies for lowering TFR</a:t>
            </a:r>
          </a:p>
          <a:p>
            <a:r>
              <a:rPr lang="en-US" dirty="0" smtClean="0"/>
              <a:t>Survivorship Curves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11987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demographic transition model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991" y="1777348"/>
            <a:ext cx="6829496" cy="4712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079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Carousel activity- ecology review</a:t>
            </a:r>
          </a:p>
          <a:p>
            <a:r>
              <a:rPr lang="en-US" dirty="0" smtClean="0"/>
              <a:t>MC questions</a:t>
            </a:r>
          </a:p>
          <a:p>
            <a:r>
              <a:rPr lang="en-US" dirty="0" smtClean="0"/>
              <a:t>Math!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160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Bubbling after school next Monday ( 4/18)</a:t>
            </a:r>
          </a:p>
          <a:p>
            <a:r>
              <a:rPr lang="en-US" dirty="0" smtClean="0"/>
              <a:t>Mock exam after school tomorrow!</a:t>
            </a:r>
          </a:p>
          <a:p>
            <a:r>
              <a:rPr lang="en-US" dirty="0" smtClean="0"/>
              <a:t>No final exam </a:t>
            </a:r>
            <a:r>
              <a:rPr lang="en-US" dirty="0" smtClean="0">
                <a:sym typeface="Wingdings"/>
              </a:rPr>
              <a:t></a:t>
            </a:r>
          </a:p>
          <a:p>
            <a:r>
              <a:rPr lang="en-US" dirty="0" smtClean="0"/>
              <a:t>Come up at lunch tomorrow or before school to help with my room </a:t>
            </a:r>
            <a:endParaRPr lang="en-US" dirty="0">
              <a:sym typeface="Wingdings"/>
            </a:endParaRPr>
          </a:p>
          <a:p>
            <a:r>
              <a:rPr lang="en-US" dirty="0" smtClean="0">
                <a:sym typeface="Wingdings"/>
              </a:rPr>
              <a:t>Take home binders on Tuesday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044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Carousel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u="sng" dirty="0" smtClean="0"/>
              <a:t>Topics:</a:t>
            </a:r>
          </a:p>
          <a:p>
            <a:r>
              <a:rPr lang="en-US" dirty="0" smtClean="0"/>
              <a:t>Keystone species/indicator species/endangered species</a:t>
            </a:r>
          </a:p>
          <a:p>
            <a:r>
              <a:rPr lang="en-US" dirty="0" smtClean="0"/>
              <a:t>Aquatic biomes</a:t>
            </a:r>
          </a:p>
          <a:p>
            <a:r>
              <a:rPr lang="en-US" dirty="0" smtClean="0"/>
              <a:t>Land biomes (not wetlands)</a:t>
            </a:r>
          </a:p>
          <a:p>
            <a:r>
              <a:rPr lang="en-US" dirty="0" smtClean="0"/>
              <a:t>Wetlands</a:t>
            </a:r>
          </a:p>
          <a:p>
            <a:r>
              <a:rPr lang="en-US" dirty="0" smtClean="0"/>
              <a:t>Biodiversity and Ecosystem Productivity</a:t>
            </a:r>
          </a:p>
          <a:p>
            <a:r>
              <a:rPr lang="en-US" dirty="0" smtClean="0"/>
              <a:t>R vs. K selected species</a:t>
            </a:r>
          </a:p>
          <a:p>
            <a:r>
              <a:rPr lang="en-US" dirty="0" smtClean="0"/>
              <a:t>Succession</a:t>
            </a:r>
          </a:p>
          <a:p>
            <a:r>
              <a:rPr lang="en-US" dirty="0" smtClean="0"/>
              <a:t>Evolution</a:t>
            </a:r>
          </a:p>
          <a:p>
            <a:r>
              <a:rPr lang="en-US" dirty="0" smtClean="0"/>
              <a:t>Ecosystem services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63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Euphotic vs. aphotic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889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Groups!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954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Sample problem #4</a:t>
            </a:r>
          </a:p>
          <a:p>
            <a:r>
              <a:rPr lang="en-US" dirty="0" smtClean="0"/>
              <a:t>Sample problem #5</a:t>
            </a:r>
          </a:p>
          <a:p>
            <a:r>
              <a:rPr lang="en-US" dirty="0" smtClean="0"/>
              <a:t>Sample problem #7</a:t>
            </a:r>
          </a:p>
          <a:p>
            <a:r>
              <a:rPr lang="en-US" dirty="0" smtClean="0"/>
              <a:t>No Calculators </a:t>
            </a:r>
            <a:r>
              <a:rPr lang="en-US" dirty="0" smtClean="0">
                <a:sym typeface="Wingdings"/>
              </a:rPr>
              <a:t>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754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Human Population Growth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/>
              <a:t>Do Now:</a:t>
            </a:r>
          </a:p>
          <a:p>
            <a:r>
              <a:rPr lang="en-US" sz="3600" dirty="0" smtClean="0"/>
              <a:t>Describe two ways human population growth will impact the environment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664327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MC</a:t>
            </a:r>
          </a:p>
          <a:p>
            <a:r>
              <a:rPr lang="en-US" dirty="0" smtClean="0"/>
              <a:t>Carousel activity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47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176</Words>
  <Application>Microsoft Macintosh PowerPoint</Application>
  <PresentationFormat>On-screen Show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SWBAT review ecosystems and math. </vt:lpstr>
      <vt:lpstr>Agenda:</vt:lpstr>
      <vt:lpstr>Announcements</vt:lpstr>
      <vt:lpstr>Carousel Activity</vt:lpstr>
      <vt:lpstr>PowerPoint Presentation</vt:lpstr>
      <vt:lpstr>Math Groups!</vt:lpstr>
      <vt:lpstr>Math Problems</vt:lpstr>
      <vt:lpstr>Human Population Growth Review</vt:lpstr>
      <vt:lpstr>Agenda</vt:lpstr>
      <vt:lpstr>Carousel Activity Topics</vt:lpstr>
      <vt:lpstr>The demographic transition model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SWBAT review ecosystems and math. </dc:title>
  <dc:creator>Kayla McDaniel</dc:creator>
  <cp:lastModifiedBy>Kayla McDaniel</cp:lastModifiedBy>
  <cp:revision>21</cp:revision>
  <dcterms:created xsi:type="dcterms:W3CDTF">2016-04-10T20:13:32Z</dcterms:created>
  <dcterms:modified xsi:type="dcterms:W3CDTF">2016-04-11T17:08:24Z</dcterms:modified>
</cp:coreProperties>
</file>