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7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EB7C-EFD0-834F-B48A-458EB015CE83}" type="datetimeFigureOut">
              <a:rPr lang="en-US" smtClean="0"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08C5-B72C-3043-9C5A-487A84E8E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92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EB7C-EFD0-834F-B48A-458EB015CE83}" type="datetimeFigureOut">
              <a:rPr lang="en-US" smtClean="0"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08C5-B72C-3043-9C5A-487A84E8E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61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EB7C-EFD0-834F-B48A-458EB015CE83}" type="datetimeFigureOut">
              <a:rPr lang="en-US" smtClean="0"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08C5-B72C-3043-9C5A-487A84E8E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363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EB7C-EFD0-834F-B48A-458EB015CE83}" type="datetimeFigureOut">
              <a:rPr lang="en-US" smtClean="0"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08C5-B72C-3043-9C5A-487A84E8E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37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EB7C-EFD0-834F-B48A-458EB015CE83}" type="datetimeFigureOut">
              <a:rPr lang="en-US" smtClean="0"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08C5-B72C-3043-9C5A-487A84E8E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04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EB7C-EFD0-834F-B48A-458EB015CE83}" type="datetimeFigureOut">
              <a:rPr lang="en-US" smtClean="0"/>
              <a:t>4/7/16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08C5-B72C-3043-9C5A-487A84E8E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23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EB7C-EFD0-834F-B48A-458EB015CE83}" type="datetimeFigureOut">
              <a:rPr lang="en-US" smtClean="0"/>
              <a:t>4/7/16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08C5-B72C-3043-9C5A-487A84E8E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41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EB7C-EFD0-834F-B48A-458EB015CE83}" type="datetimeFigureOut">
              <a:rPr lang="en-US" smtClean="0"/>
              <a:t>4/7/16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08C5-B72C-3043-9C5A-487A84E8E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65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EB7C-EFD0-834F-B48A-458EB015CE83}" type="datetimeFigureOut">
              <a:rPr lang="en-US" smtClean="0"/>
              <a:t>4/7/16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08C5-B72C-3043-9C5A-487A84E8E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98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EB7C-EFD0-834F-B48A-458EB015CE83}" type="datetimeFigureOut">
              <a:rPr lang="en-US" smtClean="0"/>
              <a:t>4/7/16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08C5-B72C-3043-9C5A-487A84E8E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7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EB7C-EFD0-834F-B48A-458EB015CE83}" type="datetimeFigureOut">
              <a:rPr lang="en-US" smtClean="0"/>
              <a:t>4/7/16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08C5-B72C-3043-9C5A-487A84E8E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211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8EB7C-EFD0-834F-B48A-458EB015CE83}" type="datetimeFigureOut">
              <a:rPr lang="en-US" smtClean="0"/>
              <a:t>4/7/16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E08C5-B72C-3043-9C5A-487A84E8E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84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SWBAT review math for the A.P. exam.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1307" y="693239"/>
            <a:ext cx="6400800" cy="1752600"/>
          </a:xfrm>
        </p:spPr>
        <p:txBody>
          <a:bodyPr/>
          <a:lstStyle/>
          <a:p>
            <a:pPr algn="l"/>
            <a:r>
              <a:rPr lang="en-US" dirty="0" smtClean="0"/>
              <a:t>APES                                            4/8/16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7328" y="4415840"/>
            <a:ext cx="3343396" cy="2150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633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 after school: bubbling for A.P. exams</a:t>
            </a:r>
          </a:p>
          <a:p>
            <a:r>
              <a:rPr lang="en-US" dirty="0" smtClean="0"/>
              <a:t>Tuesday after school: Mock A.P. exam until ~5:30</a:t>
            </a:r>
          </a:p>
          <a:p>
            <a:r>
              <a:rPr lang="en-US" dirty="0" smtClean="0"/>
              <a:t>Lunch Review session on Monday- bring food!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587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groups!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to use calculators only when necessary!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255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C Conversion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1 Acre= .002 square </a:t>
            </a:r>
            <a:r>
              <a:rPr lang="en-US" dirty="0" smtClean="0"/>
              <a:t>miles</a:t>
            </a:r>
            <a:endParaRPr lang="en-US" dirty="0"/>
          </a:p>
          <a:p>
            <a:r>
              <a:rPr lang="en-US" dirty="0"/>
              <a:t>1 Ha = 2.5 </a:t>
            </a:r>
            <a:r>
              <a:rPr lang="en-US" dirty="0" smtClean="0"/>
              <a:t>acres</a:t>
            </a:r>
            <a:endParaRPr lang="en-US" dirty="0"/>
          </a:p>
          <a:p>
            <a:r>
              <a:rPr lang="en-US" dirty="0"/>
              <a:t>1Kwh= 3412  </a:t>
            </a:r>
            <a:r>
              <a:rPr lang="en-US" dirty="0" smtClean="0"/>
              <a:t>BTUs</a:t>
            </a:r>
            <a:endParaRPr lang="en-US" dirty="0"/>
          </a:p>
          <a:p>
            <a:r>
              <a:rPr lang="en-US" dirty="0"/>
              <a:t>1 ton = 907 </a:t>
            </a:r>
            <a:r>
              <a:rPr lang="en-US" dirty="0" smtClean="0"/>
              <a:t>Kg</a:t>
            </a:r>
            <a:endParaRPr lang="en-US" dirty="0"/>
          </a:p>
          <a:p>
            <a:r>
              <a:rPr lang="en-US" dirty="0"/>
              <a:t>1 BTU= 252 </a:t>
            </a:r>
            <a:r>
              <a:rPr lang="en-US" dirty="0" smtClean="0"/>
              <a:t>calories</a:t>
            </a:r>
          </a:p>
          <a:p>
            <a:r>
              <a:rPr lang="en-US" dirty="0" smtClean="0"/>
              <a:t>1 ton= 2000 lbs.</a:t>
            </a:r>
          </a:p>
          <a:p>
            <a:r>
              <a:rPr lang="en-US" dirty="0" smtClean="0"/>
              <a:t>1 barrel = 117 liters</a:t>
            </a:r>
          </a:p>
          <a:p>
            <a:r>
              <a:rPr lang="en-US" dirty="0" smtClean="0"/>
              <a:t>1 barrel = 41 gallons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5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Legislation MC</a:t>
            </a:r>
          </a:p>
          <a:p>
            <a:r>
              <a:rPr lang="en-US" dirty="0" smtClean="0"/>
              <a:t>Barron’s: Ecosystem</a:t>
            </a:r>
          </a:p>
          <a:p>
            <a:r>
              <a:rPr lang="en-US" dirty="0" smtClean="0"/>
              <a:t>FRQ reflection #3 and #4</a:t>
            </a:r>
          </a:p>
          <a:p>
            <a:r>
              <a:rPr lang="en-US" dirty="0" smtClean="0"/>
              <a:t>Finish </a:t>
            </a:r>
            <a:r>
              <a:rPr lang="en-US" smtClean="0"/>
              <a:t>math worksheet!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763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</TotalTime>
  <Words>123</Words>
  <Application>Microsoft Macintosh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SWBAT review math for the A.P. exam.</vt:lpstr>
      <vt:lpstr>Reminders!</vt:lpstr>
      <vt:lpstr>Math groups!</vt:lpstr>
      <vt:lpstr>Appendix C Conversion Factors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review math for the A.P. exam.</dc:title>
  <dc:creator>Kayla McDaniel</dc:creator>
  <cp:lastModifiedBy>Kayla McDaniel</cp:lastModifiedBy>
  <cp:revision>9</cp:revision>
  <dcterms:created xsi:type="dcterms:W3CDTF">2016-04-07T22:56:15Z</dcterms:created>
  <dcterms:modified xsi:type="dcterms:W3CDTF">2016-04-08T17:41:11Z</dcterms:modified>
</cp:coreProperties>
</file>