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66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12C0-960A-824A-B136-E175FAEC000F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3E8-988D-9C4A-861C-7C976F70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0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12C0-960A-824A-B136-E175FAEC000F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3E8-988D-9C4A-861C-7C976F70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1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12C0-960A-824A-B136-E175FAEC000F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3E8-988D-9C4A-861C-7C976F70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1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12C0-960A-824A-B136-E175FAEC000F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3E8-988D-9C4A-861C-7C976F70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3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12C0-960A-824A-B136-E175FAEC000F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3E8-988D-9C4A-861C-7C976F70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4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12C0-960A-824A-B136-E175FAEC000F}" type="datetimeFigureOut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3E8-988D-9C4A-861C-7C976F70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8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12C0-960A-824A-B136-E175FAEC000F}" type="datetimeFigureOut">
              <a:rPr lang="en-US" smtClean="0"/>
              <a:t>4/4/16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3E8-988D-9C4A-861C-7C976F70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12C0-960A-824A-B136-E175FAEC000F}" type="datetimeFigureOut">
              <a:rPr lang="en-US" smtClean="0"/>
              <a:t>4/4/16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3E8-988D-9C4A-861C-7C976F70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3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12C0-960A-824A-B136-E175FAEC000F}" type="datetimeFigureOut">
              <a:rPr lang="en-US" smtClean="0"/>
              <a:t>4/4/16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3E8-988D-9C4A-861C-7C976F70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3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12C0-960A-824A-B136-E175FAEC000F}" type="datetimeFigureOut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3E8-988D-9C4A-861C-7C976F70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1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12C0-960A-824A-B136-E175FAEC000F}" type="datetimeFigureOut">
              <a:rPr lang="en-US" smtClean="0"/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493E8-988D-9C4A-861C-7C976F70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4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D12C0-960A-824A-B136-E175FAEC000F}" type="datetimeFigureOut">
              <a:rPr lang="en-US" smtClean="0"/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93E8-988D-9C4A-861C-7C976F703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4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review weather.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093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APES                                            4/5/16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06" y="3872753"/>
            <a:ext cx="3201112" cy="2672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988" y="3872753"/>
            <a:ext cx="4130885" cy="233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1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Run: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 vs. climate</a:t>
            </a:r>
          </a:p>
          <a:p>
            <a:r>
              <a:rPr lang="en-US" dirty="0" smtClean="0"/>
              <a:t>Hadley cells</a:t>
            </a:r>
          </a:p>
          <a:p>
            <a:r>
              <a:rPr lang="en-US" dirty="0" smtClean="0"/>
              <a:t>Convection cells</a:t>
            </a:r>
          </a:p>
          <a:p>
            <a:r>
              <a:rPr lang="en-US" dirty="0" smtClean="0"/>
              <a:t>Composition of the atmosphere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53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02" y="274639"/>
            <a:ext cx="4240153" cy="3176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328" y="4268357"/>
            <a:ext cx="3863949" cy="2589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328" y="625948"/>
            <a:ext cx="3483645" cy="34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4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Flowery phrases on the A.P. Exam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Underline or star the phrases you think you use the most</a:t>
            </a:r>
          </a:p>
          <a:p>
            <a:r>
              <a:rPr lang="en-US" dirty="0" smtClean="0"/>
              <a:t>Improve the weak phrases in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93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Phrase: One environmental impact of farming is runoff from fertilizers, which causes eutrophication.</a:t>
            </a:r>
          </a:p>
          <a:p>
            <a:r>
              <a:rPr lang="en-US" dirty="0" smtClean="0"/>
              <a:t>Strong phrase: </a:t>
            </a:r>
            <a:endParaRPr lang="en-US" dirty="0" smtClean="0"/>
          </a:p>
          <a:p>
            <a:r>
              <a:rPr lang="en-US" dirty="0" smtClean="0"/>
              <a:t>Weak Phrase: One negative environmental impact of mining is pollution in the water</a:t>
            </a:r>
          </a:p>
          <a:p>
            <a:r>
              <a:rPr lang="en-US" dirty="0" smtClean="0"/>
              <a:t>Strong phrase: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2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Identify and discuss TWO of the causes for the worldwide decrease TFR </a:t>
            </a:r>
          </a:p>
          <a:p>
            <a:r>
              <a:rPr lang="en-US" dirty="0" smtClean="0"/>
              <a:t>Weak phrase: One cause of the worldwide decrease in TFR is that women have better access to contraceptives</a:t>
            </a:r>
            <a:endParaRPr lang="en-US" dirty="0" smtClean="0"/>
          </a:p>
          <a:p>
            <a:r>
              <a:rPr lang="en-US" dirty="0" smtClean="0"/>
              <a:t>Strong phrase:</a:t>
            </a:r>
          </a:p>
          <a:p>
            <a:r>
              <a:rPr lang="en-US" dirty="0" smtClean="0"/>
              <a:t>Weak phrase: One cause of the worldwide decrease in TFR is that more women are entering the workplace</a:t>
            </a:r>
          </a:p>
          <a:p>
            <a:r>
              <a:rPr lang="en-US" dirty="0" smtClean="0"/>
              <a:t>Strong phrase: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6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your review schedule!!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4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 err="1" smtClean="0"/>
              <a:t>Hw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nino</a:t>
            </a:r>
            <a:r>
              <a:rPr lang="en-US" dirty="0" smtClean="0"/>
              <a:t>/la </a:t>
            </a:r>
            <a:r>
              <a:rPr lang="en-US" dirty="0" err="1" smtClean="0"/>
              <a:t>nina</a:t>
            </a:r>
            <a:r>
              <a:rPr lang="en-US" dirty="0" smtClean="0"/>
              <a:t> review</a:t>
            </a:r>
          </a:p>
          <a:p>
            <a:r>
              <a:rPr lang="en-US" dirty="0" smtClean="0"/>
              <a:t>Weather dry run</a:t>
            </a:r>
          </a:p>
          <a:p>
            <a:r>
              <a:rPr lang="en-US" dirty="0" smtClean="0"/>
              <a:t>MC practice</a:t>
            </a:r>
          </a:p>
          <a:p>
            <a:r>
              <a:rPr lang="en-US" dirty="0" smtClean="0"/>
              <a:t>Improving FRQ writing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0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Mock A.P. exam after school on Tuesday 4/12</a:t>
            </a:r>
          </a:p>
          <a:p>
            <a:pPr lvl="1"/>
            <a:r>
              <a:rPr lang="en-US" dirty="0" smtClean="0"/>
              <a:t>90 min. MC</a:t>
            </a:r>
          </a:p>
          <a:p>
            <a:pPr lvl="1"/>
            <a:r>
              <a:rPr lang="en-US" dirty="0" smtClean="0"/>
              <a:t>45 min. FRQ</a:t>
            </a:r>
          </a:p>
          <a:p>
            <a:r>
              <a:rPr lang="en-US" dirty="0" smtClean="0"/>
              <a:t>Mandatory A.P. bubbling in Monday (4/11) after school</a:t>
            </a:r>
          </a:p>
          <a:p>
            <a:r>
              <a:rPr lang="en-US" dirty="0" smtClean="0"/>
              <a:t>I will not see you tomorrow- student schedule is wrong</a:t>
            </a:r>
          </a:p>
          <a:p>
            <a:r>
              <a:rPr lang="en-US" dirty="0" smtClean="0"/>
              <a:t>Barron’s flash cards will be collected on Friday!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51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Thermohaline</a:t>
            </a:r>
            <a:r>
              <a:rPr lang="en-US" dirty="0" smtClean="0"/>
              <a:t> Circulation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26" y="2207052"/>
            <a:ext cx="7682174" cy="38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8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Nino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885" y="458068"/>
            <a:ext cx="6910428" cy="59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81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Nino (ENSO)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Trade winds in equatorial pacific weaken or reverse directions</a:t>
            </a:r>
          </a:p>
          <a:p>
            <a:r>
              <a:rPr lang="en-US" dirty="0" smtClean="0"/>
              <a:t>South America:</a:t>
            </a:r>
          </a:p>
          <a:p>
            <a:pPr lvl="1"/>
            <a:r>
              <a:rPr lang="en-US" dirty="0" smtClean="0"/>
              <a:t>Milder winter</a:t>
            </a:r>
          </a:p>
          <a:p>
            <a:pPr lvl="1"/>
            <a:r>
              <a:rPr lang="en-US" dirty="0" smtClean="0"/>
              <a:t>Upwelling decreases and there is less nutrient-rich water (less fish!)</a:t>
            </a:r>
          </a:p>
          <a:p>
            <a:r>
              <a:rPr lang="en-US" dirty="0" smtClean="0"/>
              <a:t>Western U.S.</a:t>
            </a:r>
          </a:p>
          <a:p>
            <a:pPr lvl="1"/>
            <a:r>
              <a:rPr lang="en-US" dirty="0" smtClean="0"/>
              <a:t>Rain!</a:t>
            </a:r>
          </a:p>
          <a:p>
            <a:r>
              <a:rPr lang="en-US" dirty="0" smtClean="0"/>
              <a:t>Northeastern U.S. and Canada</a:t>
            </a:r>
          </a:p>
          <a:p>
            <a:pPr lvl="1"/>
            <a:r>
              <a:rPr lang="en-US" dirty="0" smtClean="0"/>
              <a:t>Milder winters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3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273" y="666280"/>
            <a:ext cx="6318082" cy="619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4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Nina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America:</a:t>
            </a:r>
          </a:p>
          <a:p>
            <a:pPr lvl="1"/>
            <a:r>
              <a:rPr lang="en-US" dirty="0" smtClean="0"/>
              <a:t>Cold water</a:t>
            </a:r>
          </a:p>
          <a:p>
            <a:r>
              <a:rPr lang="en-US" dirty="0" smtClean="0"/>
              <a:t>U.S.</a:t>
            </a:r>
          </a:p>
          <a:p>
            <a:pPr lvl="1"/>
            <a:r>
              <a:rPr lang="en-US" dirty="0" smtClean="0"/>
              <a:t>Increase temp in southeast U.S.</a:t>
            </a:r>
            <a:r>
              <a:rPr lang="en-US" dirty="0" smtClean="0">
                <a:sym typeface="Wingdings"/>
              </a:rPr>
              <a:t> more hurricanes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9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370" b="9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221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293</Words>
  <Application>Microsoft Macintosh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SWBAT review weather. </vt:lpstr>
      <vt:lpstr>Agenda:</vt:lpstr>
      <vt:lpstr>Announcements</vt:lpstr>
      <vt:lpstr>Thermohaline Circulation</vt:lpstr>
      <vt:lpstr>El Nino</vt:lpstr>
      <vt:lpstr>El Nino (ENSO) Effects</vt:lpstr>
      <vt:lpstr>PowerPoint Presentation</vt:lpstr>
      <vt:lpstr>La Nina</vt:lpstr>
      <vt:lpstr>PowerPoint Presentation</vt:lpstr>
      <vt:lpstr>Dry Run: Weather</vt:lpstr>
      <vt:lpstr>PowerPoint Presentation</vt:lpstr>
      <vt:lpstr>Flowery phrases on the A.P. Exam </vt:lpstr>
      <vt:lpstr>More Practice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review weather. </dc:title>
  <dc:creator>Kayla McDaniel</dc:creator>
  <cp:lastModifiedBy>Kayla McDaniel</cp:lastModifiedBy>
  <cp:revision>24</cp:revision>
  <dcterms:created xsi:type="dcterms:W3CDTF">2016-04-04T23:12:06Z</dcterms:created>
  <dcterms:modified xsi:type="dcterms:W3CDTF">2016-04-05T14:56:53Z</dcterms:modified>
</cp:coreProperties>
</file>