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3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4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9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7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6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9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6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5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7E80-A602-E242-9517-BD04AC2120CB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D53C-14D4-0049-8D4D-08A8B30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review agriculture practices and land use.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</a:t>
            </a:r>
            <a:br>
              <a:rPr lang="en-US" dirty="0" smtClean="0"/>
            </a:br>
            <a:r>
              <a:rPr lang="en-US" dirty="0" smtClean="0"/>
              <a:t>How can farming practices negatively affect the soil?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463"/>
            <a:ext cx="7086600" cy="1752600"/>
          </a:xfrm>
        </p:spPr>
        <p:txBody>
          <a:bodyPr/>
          <a:lstStyle/>
          <a:p>
            <a:pPr algn="l"/>
            <a:r>
              <a:rPr lang="en-US" dirty="0" smtClean="0"/>
              <a:t>APES                                                    4/</a:t>
            </a:r>
            <a:r>
              <a:rPr lang="en-US" dirty="0"/>
              <a:t>4</a:t>
            </a:r>
            <a:r>
              <a:rPr lang="en-US" dirty="0" smtClean="0"/>
              <a:t>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5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162" y="4674705"/>
            <a:ext cx="4152900" cy="195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1077" y="1417638"/>
            <a:ext cx="2955723" cy="2231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312" y="1879618"/>
            <a:ext cx="37973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54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Carousel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your group members to write down everything you remember about this topic</a:t>
            </a:r>
          </a:p>
          <a:p>
            <a:r>
              <a:rPr lang="en-US" dirty="0" smtClean="0"/>
              <a:t>After two minutes rotate</a:t>
            </a:r>
          </a:p>
          <a:p>
            <a:r>
              <a:rPr lang="en-US" dirty="0" smtClean="0"/>
              <a:t>Read over what the previous group has written and add anything they’ve forgotten/fix misconceptions</a:t>
            </a:r>
          </a:p>
          <a:p>
            <a:r>
              <a:rPr lang="en-US" dirty="0" smtClean="0"/>
              <a:t>End with gallery walk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3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and 2</a:t>
            </a:r>
            <a:r>
              <a:rPr lang="en-US" baseline="30000" dirty="0" smtClean="0"/>
              <a:t>nd</a:t>
            </a:r>
            <a:r>
              <a:rPr lang="en-US" dirty="0" smtClean="0"/>
              <a:t> green revolution</a:t>
            </a:r>
          </a:p>
          <a:p>
            <a:r>
              <a:rPr lang="en-US" dirty="0" smtClean="0"/>
              <a:t>Irrigation</a:t>
            </a:r>
          </a:p>
          <a:p>
            <a:r>
              <a:rPr lang="en-US" dirty="0" smtClean="0"/>
              <a:t>Fertilizers and pesticides</a:t>
            </a:r>
          </a:p>
          <a:p>
            <a:r>
              <a:rPr lang="en-US" dirty="0" smtClean="0"/>
              <a:t>Monoculture</a:t>
            </a:r>
          </a:p>
          <a:p>
            <a:r>
              <a:rPr lang="en-US" dirty="0" smtClean="0"/>
              <a:t>IPM</a:t>
            </a:r>
          </a:p>
          <a:p>
            <a:r>
              <a:rPr lang="en-US" dirty="0" smtClean="0"/>
              <a:t>GMOs</a:t>
            </a:r>
          </a:p>
          <a:p>
            <a:r>
              <a:rPr lang="en-US" dirty="0" smtClean="0"/>
              <a:t>Sustainable agriculture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96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find the carousel or dry run individually more helpful?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11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SWBAT review agriculture practices and land use.  Do Now: How can farming practices negatively affect the soil?</vt:lpstr>
      <vt:lpstr>PowerPoint Presentation</vt:lpstr>
      <vt:lpstr>Carousel</vt:lpstr>
      <vt:lpstr>Topics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review agriculture practices and land use.  Do Now: How can farming practices negatively affect the soil?</dc:title>
  <dc:creator>Kayla McDaniel</dc:creator>
  <cp:lastModifiedBy>Kayla McDaniel</cp:lastModifiedBy>
  <cp:revision>4</cp:revision>
  <dcterms:created xsi:type="dcterms:W3CDTF">2016-04-03T20:26:44Z</dcterms:created>
  <dcterms:modified xsi:type="dcterms:W3CDTF">2016-04-03T20:48:32Z</dcterms:modified>
</cp:coreProperties>
</file>