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41EC-9071-2542-A0C4-8D7C0C967BAB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5D8B-1C06-3F42-A2B3-41F02A1D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41EC-9071-2542-A0C4-8D7C0C967BAB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5D8B-1C06-3F42-A2B3-41F02A1D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20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41EC-9071-2542-A0C4-8D7C0C967BAB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5D8B-1C06-3F42-A2B3-41F02A1D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7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41EC-9071-2542-A0C4-8D7C0C967BAB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5D8B-1C06-3F42-A2B3-41F02A1D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7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41EC-9071-2542-A0C4-8D7C0C967BAB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5D8B-1C06-3F42-A2B3-41F02A1D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0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41EC-9071-2542-A0C4-8D7C0C967BAB}" type="datetimeFigureOut">
              <a:rPr lang="en-US" smtClean="0"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5D8B-1C06-3F42-A2B3-41F02A1D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7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41EC-9071-2542-A0C4-8D7C0C967BAB}" type="datetimeFigureOut">
              <a:rPr lang="en-US" smtClean="0"/>
              <a:t>9/9/15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5D8B-1C06-3F42-A2B3-41F02A1D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7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41EC-9071-2542-A0C4-8D7C0C967BAB}" type="datetimeFigureOut">
              <a:rPr lang="en-US" smtClean="0"/>
              <a:t>9/9/15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5D8B-1C06-3F42-A2B3-41F02A1D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6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41EC-9071-2542-A0C4-8D7C0C967BAB}" type="datetimeFigureOut">
              <a:rPr lang="en-US" smtClean="0"/>
              <a:t>9/9/15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5D8B-1C06-3F42-A2B3-41F02A1D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0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41EC-9071-2542-A0C4-8D7C0C967BAB}" type="datetimeFigureOut">
              <a:rPr lang="en-US" smtClean="0"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5D8B-1C06-3F42-A2B3-41F02A1D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7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C41EC-9071-2542-A0C4-8D7C0C967BAB}" type="datetimeFigureOut">
              <a:rPr lang="en-US" smtClean="0"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5D8B-1C06-3F42-A2B3-41F02A1D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4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C41EC-9071-2542-A0C4-8D7C0C967BAB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C5D8B-1C06-3F42-A2B3-41F02A1D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4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529" y="370079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perform unit conversions using the metric system.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Now: </a:t>
            </a:r>
            <a:br>
              <a:rPr lang="en-US" dirty="0" smtClean="0"/>
            </a:br>
            <a:r>
              <a:rPr lang="en-US" dirty="0" smtClean="0"/>
              <a:t>Why is Rachel Carson important?</a:t>
            </a:r>
            <a:br>
              <a:rPr lang="en-US" dirty="0" smtClean="0"/>
            </a:br>
            <a:r>
              <a:rPr lang="en-US" dirty="0" smtClean="0"/>
              <a:t>Did this </a:t>
            </a:r>
            <a:r>
              <a:rPr lang="en-US" dirty="0" err="1" smtClean="0"/>
              <a:t>webquest</a:t>
            </a:r>
            <a:r>
              <a:rPr lang="en-US" dirty="0" smtClean="0"/>
              <a:t> give you hope that an individual can “save the environment”? Why or why not?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058" y="180018"/>
            <a:ext cx="7099871" cy="1752600"/>
          </a:xfrm>
        </p:spPr>
        <p:txBody>
          <a:bodyPr/>
          <a:lstStyle/>
          <a:p>
            <a:pPr algn="l"/>
            <a:r>
              <a:rPr lang="en-US" dirty="0" smtClean="0"/>
              <a:t>APES                                              9</a:t>
            </a:r>
            <a:r>
              <a:rPr lang="en-US" dirty="0" smtClean="0"/>
              <a:t>/10/15</a:t>
            </a:r>
          </a:p>
          <a:p>
            <a:pPr algn="l"/>
            <a:r>
              <a:rPr lang="en-US" dirty="0" smtClean="0"/>
              <a:t>Lesson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740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Metric System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755" y="1417638"/>
            <a:ext cx="6562454" cy="493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778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Group #1: </a:t>
            </a:r>
            <a:r>
              <a:rPr lang="en-US" dirty="0" err="1" smtClean="0"/>
              <a:t>Ramlah</a:t>
            </a:r>
            <a:r>
              <a:rPr lang="en-US" dirty="0" smtClean="0"/>
              <a:t>, </a:t>
            </a:r>
            <a:r>
              <a:rPr lang="en-US" dirty="0" err="1" smtClean="0"/>
              <a:t>Rimsha</a:t>
            </a:r>
            <a:r>
              <a:rPr lang="en-US" dirty="0" smtClean="0"/>
              <a:t>, </a:t>
            </a:r>
            <a:r>
              <a:rPr lang="en-US" dirty="0" err="1" smtClean="0"/>
              <a:t>Rahila</a:t>
            </a:r>
            <a:r>
              <a:rPr lang="en-US" dirty="0" smtClean="0"/>
              <a:t>, Cynthia</a:t>
            </a:r>
          </a:p>
          <a:p>
            <a:pPr marL="0" indent="0">
              <a:buNone/>
            </a:pPr>
            <a:r>
              <a:rPr lang="en-US" dirty="0" smtClean="0"/>
              <a:t>Group #2: </a:t>
            </a:r>
            <a:r>
              <a:rPr lang="en-US" dirty="0" err="1" smtClean="0"/>
              <a:t>Attia</a:t>
            </a:r>
            <a:r>
              <a:rPr lang="en-US" dirty="0" smtClean="0"/>
              <a:t>, Monica, Desire, </a:t>
            </a:r>
            <a:r>
              <a:rPr lang="en-US" dirty="0" err="1" smtClean="0"/>
              <a:t>Uzma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#3: </a:t>
            </a:r>
            <a:r>
              <a:rPr lang="en-US" dirty="0" err="1" smtClean="0"/>
              <a:t>Mehrangiz</a:t>
            </a:r>
            <a:r>
              <a:rPr lang="en-US" dirty="0" smtClean="0"/>
              <a:t>, </a:t>
            </a:r>
            <a:r>
              <a:rPr lang="en-US" dirty="0" err="1" smtClean="0"/>
              <a:t>Bukurie</a:t>
            </a:r>
            <a:r>
              <a:rPr lang="en-US" dirty="0" smtClean="0"/>
              <a:t>, </a:t>
            </a:r>
            <a:r>
              <a:rPr lang="en-US" dirty="0" err="1" smtClean="0"/>
              <a:t>Hamna</a:t>
            </a:r>
            <a:r>
              <a:rPr lang="en-US" dirty="0" smtClean="0"/>
              <a:t>, </a:t>
            </a:r>
            <a:r>
              <a:rPr lang="en-US" dirty="0" err="1"/>
              <a:t>H</a:t>
            </a:r>
            <a:r>
              <a:rPr lang="en-US" dirty="0" err="1" smtClean="0"/>
              <a:t>armanpreet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#4: Wendy, </a:t>
            </a:r>
            <a:r>
              <a:rPr lang="en-US" dirty="0" err="1" smtClean="0"/>
              <a:t>Shayna</a:t>
            </a:r>
            <a:r>
              <a:rPr lang="en-US" dirty="0" smtClean="0"/>
              <a:t>, </a:t>
            </a:r>
            <a:r>
              <a:rPr lang="en-US" dirty="0" err="1" smtClean="0"/>
              <a:t>Wyllana</a:t>
            </a:r>
            <a:r>
              <a:rPr lang="en-US" dirty="0" smtClean="0"/>
              <a:t>, </a:t>
            </a:r>
            <a:r>
              <a:rPr lang="en-US" dirty="0" err="1" smtClean="0"/>
              <a:t>Saliha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Group #5: </a:t>
            </a:r>
            <a:r>
              <a:rPr lang="en-US" dirty="0" err="1" smtClean="0"/>
              <a:t>Kaylah</a:t>
            </a:r>
            <a:r>
              <a:rPr lang="en-US" dirty="0" smtClean="0"/>
              <a:t>, </a:t>
            </a:r>
            <a:r>
              <a:rPr lang="en-US" dirty="0" err="1" smtClean="0"/>
              <a:t>Amrat</a:t>
            </a:r>
            <a:r>
              <a:rPr lang="en-US" dirty="0" smtClean="0"/>
              <a:t>, </a:t>
            </a:r>
            <a:r>
              <a:rPr lang="en-US" dirty="0" err="1" smtClean="0"/>
              <a:t>Mahnoor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6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Metric unit conversions worksheet</a:t>
            </a:r>
          </a:p>
          <a:p>
            <a:r>
              <a:rPr lang="en-US" dirty="0" smtClean="0"/>
              <a:t>Read Chapter 2 pgs. 27-32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192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88</Words>
  <Application>Microsoft Macintosh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SWBAT perform unit conversions using the metric system.  Do Now:  Why is Rachel Carson important? Did this webquest give you hope that an individual can “save the environment”? Why or why not?  </vt:lpstr>
      <vt:lpstr>The Metric System</vt:lpstr>
      <vt:lpstr>Group Work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perform unit conversions using the metric system. Do Now: </dc:title>
  <dc:creator>Kayla McDaniel</dc:creator>
  <cp:lastModifiedBy>Kayla McDaniel</cp:lastModifiedBy>
  <cp:revision>16</cp:revision>
  <dcterms:created xsi:type="dcterms:W3CDTF">2015-09-09T00:24:37Z</dcterms:created>
  <dcterms:modified xsi:type="dcterms:W3CDTF">2015-09-10T00:38:18Z</dcterms:modified>
</cp:coreProperties>
</file>