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60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8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DC54-E28B-9B42-B51B-B68B298231DB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2F83-687D-E249-8216-7393FEC9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greenspeardesign.com/illustration.html" TargetMode="External"/><Relationship Id="rId5" Type="http://schemas.openxmlformats.org/officeDocument/2006/relationships/image" Target="../media/image11.gif"/><Relationship Id="rId6" Type="http://schemas.openxmlformats.org/officeDocument/2006/relationships/hyperlink" Target="https://ehsgeowiki.wikispaces.com/plate+boundary" TargetMode="External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trio.net/wp-content/uploads/2013/01/1.-Pangaea_continents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soil and geologic properties.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667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4/</a:t>
            </a:r>
            <a:r>
              <a:rPr lang="en-US" dirty="0"/>
              <a:t>4</a:t>
            </a:r>
            <a:r>
              <a:rPr lang="en-US" dirty="0" smtClean="0"/>
              <a:t>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0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Thermohaline</a:t>
            </a:r>
            <a:r>
              <a:rPr lang="en-US" dirty="0"/>
              <a:t> Circulation FRQ</a:t>
            </a:r>
          </a:p>
          <a:p>
            <a:r>
              <a:rPr lang="en-US" dirty="0"/>
              <a:t>Barron’s flashcards: The Earth pgs. 77-87</a:t>
            </a:r>
          </a:p>
        </p:txBody>
      </p:sp>
    </p:spTree>
    <p:extLst>
      <p:ext uri="{BB962C8B-B14F-4D97-AF65-F5344CB8AC3E}">
        <p14:creationId xmlns:p14="http://schemas.microsoft.com/office/powerpoint/2010/main" val="222129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at lunch </a:t>
            </a:r>
            <a:r>
              <a:rPr lang="en-US" dirty="0" smtClean="0"/>
              <a:t>today!!</a:t>
            </a:r>
            <a:endParaRPr lang="en-US" dirty="0" smtClean="0"/>
          </a:p>
          <a:p>
            <a:r>
              <a:rPr lang="en-US" dirty="0" smtClean="0"/>
              <a:t>Double period tomorrow (1 and 2)</a:t>
            </a:r>
          </a:p>
          <a:p>
            <a:r>
              <a:rPr lang="en-US" dirty="0" smtClean="0"/>
              <a:t>Friday (B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0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 practice</a:t>
            </a:r>
          </a:p>
          <a:p>
            <a:r>
              <a:rPr lang="en-US" dirty="0" smtClean="0"/>
              <a:t>Dry Runs</a:t>
            </a:r>
          </a:p>
          <a:p>
            <a:r>
              <a:rPr lang="en-US" dirty="0" err="1" smtClean="0"/>
              <a:t>Hw</a:t>
            </a:r>
            <a:r>
              <a:rPr lang="en-US" dirty="0" smtClean="0"/>
              <a:t>/wrap up</a:t>
            </a:r>
          </a:p>
          <a:p>
            <a:r>
              <a:rPr lang="en-US" dirty="0" smtClean="0"/>
              <a:t>No late </a:t>
            </a:r>
            <a:r>
              <a:rPr lang="en-US" dirty="0" err="1" smtClean="0"/>
              <a:t>Hw</a:t>
            </a:r>
            <a:r>
              <a:rPr lang="en-US" dirty="0" smtClean="0"/>
              <a:t> will be accepted during April!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479" y="4113852"/>
            <a:ext cx="3571839" cy="2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9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M.C.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groups!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Soil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81052" cy="403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52" y="1417638"/>
            <a:ext cx="5004072" cy="240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41" y="4068763"/>
            <a:ext cx="2590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2686055" cy="2099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97" y="1757469"/>
            <a:ext cx="2333960" cy="1571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95" y="4929038"/>
            <a:ext cx="3953501" cy="1928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996" y="3924274"/>
            <a:ext cx="2292547" cy="1720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421" y="2158996"/>
            <a:ext cx="2353704" cy="1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2" y="1417638"/>
            <a:ext cx="2216148" cy="19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greenspeardesign.com/images/plates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62" y="4227600"/>
            <a:ext cx="3457138" cy="236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ehsgeowiki.wikispaces.com/file/view/boundaries.jpg/32572271/348x212/boundarie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" y="3696781"/>
            <a:ext cx="4193762" cy="264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9" y="1417638"/>
            <a:ext cx="3667361" cy="2429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9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to help you study!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APES in a box on </a:t>
            </a:r>
            <a:r>
              <a:rPr lang="en-US" dirty="0" err="1" smtClean="0"/>
              <a:t>Vimeo</a:t>
            </a:r>
            <a:endParaRPr lang="en-US" dirty="0" smtClean="0"/>
          </a:p>
          <a:p>
            <a:r>
              <a:rPr lang="en-US" dirty="0" smtClean="0"/>
              <a:t>APES year review outline (on class website)</a:t>
            </a:r>
          </a:p>
          <a:p>
            <a:r>
              <a:rPr lang="en-US" dirty="0" smtClean="0"/>
              <a:t>APES year review </a:t>
            </a:r>
            <a:r>
              <a:rPr lang="en-US" dirty="0" err="1" smtClean="0"/>
              <a:t>powerpoint</a:t>
            </a:r>
            <a:r>
              <a:rPr lang="en-US" dirty="0" smtClean="0"/>
              <a:t> (on class website)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review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an FRQ you have </a:t>
            </a:r>
            <a:r>
              <a:rPr lang="en-US" b="1" dirty="0" smtClean="0"/>
              <a:t>not</a:t>
            </a:r>
            <a:r>
              <a:rPr lang="en-US" dirty="0" smtClean="0"/>
              <a:t> done</a:t>
            </a:r>
          </a:p>
          <a:p>
            <a:r>
              <a:rPr lang="en-US" dirty="0" smtClean="0"/>
              <a:t>Time yourself (22 minutes) and complete the FRQ to the best of your ability</a:t>
            </a:r>
          </a:p>
          <a:p>
            <a:r>
              <a:rPr lang="en-US" dirty="0" smtClean="0"/>
              <a:t>Grade yourself using the rubric and fill out the reflection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This will be a LARGE quiz grade!!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6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164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SWBAT review soil and geologic properties.</vt:lpstr>
      <vt:lpstr>Schedule this week</vt:lpstr>
      <vt:lpstr>Agenda</vt:lpstr>
      <vt:lpstr>M.C. Practice</vt:lpstr>
      <vt:lpstr>Dry Run: Soil </vt:lpstr>
      <vt:lpstr>Dry Run: Mining</vt:lpstr>
      <vt:lpstr>Dry Run: Plate Tectonics</vt:lpstr>
      <vt:lpstr>Resource to help you study!</vt:lpstr>
      <vt:lpstr>FRQ review Packet</vt:lpstr>
      <vt:lpstr>Hw: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soil and geologic properties.</dc:title>
  <dc:creator>Kayla McDaniel</dc:creator>
  <cp:lastModifiedBy>Kayla McDaniel</cp:lastModifiedBy>
  <cp:revision>15</cp:revision>
  <dcterms:created xsi:type="dcterms:W3CDTF">2016-04-02T02:49:57Z</dcterms:created>
  <dcterms:modified xsi:type="dcterms:W3CDTF">2016-04-04T12:37:31Z</dcterms:modified>
</cp:coreProperties>
</file>