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14720D-0721-D549-80DB-B50EB3CBFD1C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AA9BAB1-9F20-4D4F-BC8B-6A4256FDA2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26" y="2270033"/>
            <a:ext cx="6662766" cy="49360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A.P.E.S.</a:t>
            </a:r>
            <a:br>
              <a:rPr lang="en-US" sz="4000" dirty="0" smtClean="0"/>
            </a:br>
            <a:r>
              <a:rPr lang="en-US" sz="4000" dirty="0" smtClean="0"/>
              <a:t>Please find your seat and take out your essay and notes!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192" y="2700136"/>
            <a:ext cx="8308808" cy="4157864"/>
          </a:xfrm>
        </p:spPr>
        <p:txBody>
          <a:bodyPr numCol="2"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Ramlah</a:t>
            </a:r>
            <a:r>
              <a:rPr lang="en-US" dirty="0" smtClean="0"/>
              <a:t> A.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Attia</a:t>
            </a:r>
            <a:r>
              <a:rPr lang="en-US" dirty="0" smtClean="0"/>
              <a:t> A.</a:t>
            </a:r>
          </a:p>
          <a:p>
            <a:pPr marL="457200" indent="-457200">
              <a:buAutoNum type="arabicPeriod"/>
            </a:pPr>
            <a:r>
              <a:rPr lang="en-US" dirty="0" smtClean="0"/>
              <a:t>Wendy C.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Hamna</a:t>
            </a:r>
            <a:r>
              <a:rPr lang="en-US" dirty="0" smtClean="0"/>
              <a:t> G.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Bukurie</a:t>
            </a:r>
            <a:r>
              <a:rPr lang="en-US" dirty="0" smtClean="0"/>
              <a:t> H.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Kaylah</a:t>
            </a:r>
            <a:r>
              <a:rPr lang="en-US" dirty="0" smtClean="0"/>
              <a:t> W.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Rimsha</a:t>
            </a:r>
            <a:r>
              <a:rPr lang="en-US" dirty="0" smtClean="0"/>
              <a:t> M.</a:t>
            </a:r>
          </a:p>
          <a:p>
            <a:pPr marL="457200" indent="-457200">
              <a:buAutoNum type="arabicPeriod"/>
            </a:pPr>
            <a:r>
              <a:rPr lang="en-US" dirty="0" smtClean="0"/>
              <a:t>Desire P.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Saliha</a:t>
            </a:r>
            <a:r>
              <a:rPr lang="en-US" dirty="0" smtClean="0"/>
              <a:t> N.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Shayna</a:t>
            </a:r>
            <a:r>
              <a:rPr lang="en-US" dirty="0" smtClean="0"/>
              <a:t> N.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Uzma</a:t>
            </a:r>
            <a:r>
              <a:rPr lang="en-US" dirty="0" smtClean="0"/>
              <a:t> K.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Amrat</a:t>
            </a:r>
            <a:r>
              <a:rPr lang="en-US" dirty="0" smtClean="0"/>
              <a:t> T.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Mahnoor</a:t>
            </a:r>
            <a:r>
              <a:rPr lang="en-US" dirty="0" smtClean="0"/>
              <a:t> z.</a:t>
            </a:r>
          </a:p>
          <a:p>
            <a:pPr marL="457200" indent="-457200">
              <a:buAutoNum type="arabicPeriod"/>
            </a:pPr>
            <a:r>
              <a:rPr lang="en-US" dirty="0" smtClean="0"/>
              <a:t>Cynthia C.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Rahila</a:t>
            </a:r>
            <a:r>
              <a:rPr lang="en-US" dirty="0" smtClean="0"/>
              <a:t> R.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Wyllana</a:t>
            </a:r>
            <a:r>
              <a:rPr lang="en-US" dirty="0" smtClean="0"/>
              <a:t> S.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Harmanpreet</a:t>
            </a:r>
            <a:r>
              <a:rPr lang="en-US" dirty="0" smtClean="0"/>
              <a:t> K.</a:t>
            </a:r>
          </a:p>
          <a:p>
            <a:r>
              <a:rPr lang="en-US" dirty="0" smtClean="0"/>
              <a:t>20. Monica </a:t>
            </a:r>
            <a:r>
              <a:rPr lang="en-US" dirty="0" smtClean="0"/>
              <a:t>T.</a:t>
            </a:r>
          </a:p>
          <a:p>
            <a:r>
              <a:rPr lang="en-US" dirty="0" smtClean="0"/>
              <a:t>21.Mehrangiz </a:t>
            </a:r>
            <a:r>
              <a:rPr lang="en-US" dirty="0" smtClean="0"/>
              <a:t>K.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6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Environmentalist Web Hunt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956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Whip Around: Summer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was one highlight from your summer?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3593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was the most surprising fact you learned from either book?</a:t>
            </a:r>
          </a:p>
          <a:p>
            <a:endParaRPr lang="en-US" sz="4000" dirty="0"/>
          </a:p>
          <a:p>
            <a:r>
              <a:rPr lang="en-US" sz="4000" dirty="0" smtClean="0"/>
              <a:t>After reading these books, what would you say to someone who claims that global warming doesn’t exist?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567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Course Outline</a:t>
            </a:r>
          </a:p>
          <a:p>
            <a:r>
              <a:rPr lang="en-US" sz="3200" dirty="0" smtClean="0"/>
              <a:t>2. Class Expectations</a:t>
            </a:r>
          </a:p>
          <a:p>
            <a:r>
              <a:rPr lang="en-US" sz="3200" dirty="0" smtClean="0"/>
              <a:t>3. The A.P</a:t>
            </a:r>
            <a:r>
              <a:rPr lang="en-US" sz="3200" dirty="0"/>
              <a:t>.</a:t>
            </a:r>
            <a:r>
              <a:rPr lang="en-US" sz="3200" dirty="0" smtClean="0"/>
              <a:t> Exam</a:t>
            </a:r>
          </a:p>
          <a:p>
            <a:r>
              <a:rPr lang="en-US" sz="3200" dirty="0" smtClean="0"/>
              <a:t>4.TED Talk</a:t>
            </a:r>
          </a:p>
          <a:p>
            <a:r>
              <a:rPr lang="en-US" sz="3200" dirty="0" smtClean="0"/>
              <a:t>6. Diagnostic Test</a:t>
            </a:r>
          </a:p>
          <a:p>
            <a:r>
              <a:rPr lang="en-US" sz="3200" dirty="0"/>
              <a:t>7</a:t>
            </a:r>
            <a:r>
              <a:rPr lang="en-US" sz="3200" dirty="0" smtClean="0"/>
              <a:t>. Student Survey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679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Note-taking strategies:</a:t>
            </a:r>
          </a:p>
          <a:p>
            <a:endParaRPr lang="en-US" dirty="0"/>
          </a:p>
        </p:txBody>
      </p:sp>
      <p:pic>
        <p:nvPicPr>
          <p:cNvPr id="5" name="Picture 4" descr="ndicating where to write the summary on the pag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644" y="1600200"/>
            <a:ext cx="4490156" cy="5118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08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836" y="894185"/>
            <a:ext cx="3897236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5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 on everyone’s mind….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Will this class be hard???</a:t>
            </a:r>
          </a:p>
          <a:p>
            <a:r>
              <a:rPr lang="en-US" sz="4000" dirty="0" smtClean="0"/>
              <a:t>YES!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938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1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Diagnostic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scantron</a:t>
            </a:r>
            <a:r>
              <a:rPr lang="en-US" dirty="0" smtClean="0"/>
              <a:t> for MC questions</a:t>
            </a:r>
          </a:p>
          <a:p>
            <a:r>
              <a:rPr lang="en-US" dirty="0" smtClean="0"/>
              <a:t>Complete student survey when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72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2140</TotalTime>
  <Words>178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A.P.E.S. Please find your seat and take out your essay and notes!</vt:lpstr>
      <vt:lpstr>Whip Around: Summer Share</vt:lpstr>
      <vt:lpstr>Do Now:</vt:lpstr>
      <vt:lpstr>Agenda</vt:lpstr>
      <vt:lpstr>Homework</vt:lpstr>
      <vt:lpstr>PowerPoint Presentation</vt:lpstr>
      <vt:lpstr>The question on everyone’s mind….</vt:lpstr>
      <vt:lpstr>TED Talk</vt:lpstr>
      <vt:lpstr>Diagnostic Test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A.P.E.S. Please find your seat and take out your essay!</dc:title>
  <dc:creator>Kayla McDaniel</dc:creator>
  <cp:lastModifiedBy>Kayla McDaniel</cp:lastModifiedBy>
  <cp:revision>36</cp:revision>
  <dcterms:created xsi:type="dcterms:W3CDTF">2014-08-31T12:58:31Z</dcterms:created>
  <dcterms:modified xsi:type="dcterms:W3CDTF">2015-09-07T23:47:19Z</dcterms:modified>
</cp:coreProperties>
</file>