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390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eace.org/eastasia/campaigns/air-pollution/problems/" TargetMode="External"/><Relationship Id="rId4" Type="http://schemas.openxmlformats.org/officeDocument/2006/relationships/hyperlink" Target="http://www.worldometers.info/world-population/china-population/" TargetMode="External"/><Relationship Id="rId5" Type="http://schemas.openxmlformats.org/officeDocument/2006/relationships/hyperlink" Target="http://time.com/4155365/china-red-alert-smog/" TargetMode="External"/><Relationship Id="rId6" Type="http://schemas.openxmlformats.org/officeDocument/2006/relationships/hyperlink" Target="http://time.com/4035670/air-pollution-death/" TargetMode="External"/><Relationship Id="rId7" Type="http://schemas.openxmlformats.org/officeDocument/2006/relationships/hyperlink" Target="http://www.nbr.org/research/activity.aspx?id=397" TargetMode="External"/><Relationship Id="rId8" Type="http://schemas.openxmlformats.org/officeDocument/2006/relationships/hyperlink" Target="http://www.theguardian.com/world/2014/feb/25/china-toxic-air-pollution-nuclear-winter-scientist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ibtimes.com/china-air-pollution-smog-blankets-beijing-shanghai-day-after-christmas-22400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Air pollution in China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Attia Azam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concerns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Since China was in a rush to industrialize at a quick rate - 70% of their companies are making a negative profit.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Household consumption is low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Economic suicide-where workers threaten their lives for wages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 decrease of wages due to really bad day where smog is too much and schools and factories have to be closed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25" y="597375"/>
            <a:ext cx="5640500" cy="40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china doing to improve air quality?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China has to reduce coal amounts to improve health conditions and quality of life.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Reduce steel capacity by 150 million tons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500 million tons of coal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With a decrease of production leads to cutting 1.8 million state owned jobs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3054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http://www.greenpeace.org/eastasia/campaigns/air-pollution/problems/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http://www.worldometers.info/world-population/china-population/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http://time.com/4155365/china-red-alert-smog/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http://time.com/4035670/air-pollution-death/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http://www.nbr.org/research/activity.aspx?id=397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http://www.theguardian.com/world/2014/feb/25/china-toxic-air-pollution-nuclear-winter-scientists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http://www.ibtimes.com/china-air-pollution-smog-blankets-beijing-shanghai-day-after-christmas-2240081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http://bsccomment.com/2016/03/03/protests-rise-as-china-lays-off-millions-of-coal-workers.html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Background Information on China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China population 1,380,268,124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18.72% of the world's population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60 % of population is urban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GDP - 10,36 million U.S dollar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issue?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China depends on alot coal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Beijing has issued it second severe warning - which results to closing down schools factories and stop cars from being on the road due to the smog, not being able to see 200ft ahead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China air quality kills 1.4 million each year (4,400 people a day)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Health conditions such as premature mortality like lung cancer, stroke and heart failure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in the world?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575"/>
            <a:ext cx="8520600" cy="36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does it matter?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25" y="2335149"/>
            <a:ext cx="2734125" cy="24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775" y="62846"/>
            <a:ext cx="2985224" cy="24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666725" y="1418025"/>
            <a:ext cx="1955100" cy="16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Pollution in china matters because there are no barriers in the atmosphere where countries cut off.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overall effect the entire air.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5" y="-56325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environmental impacts?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Slowing the photosynthesis in plants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Water shortages/contaminated water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Weakened countries food supply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200"/>
            <a:ext cx="9087125" cy="50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concerns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Cancer is now the number 1 factor of death in China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Due to the smog a lot of health conditions such as lung cancer heart failure, stroke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China’s economic development has come from the dependence of cheap energy, coal.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 Always must carry a mask.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On-screen Show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Roboto</vt:lpstr>
      <vt:lpstr>geometric</vt:lpstr>
      <vt:lpstr>Air pollution in China </vt:lpstr>
      <vt:lpstr> Background Information on China </vt:lpstr>
      <vt:lpstr>What is the issue?</vt:lpstr>
      <vt:lpstr>Where in the world?</vt:lpstr>
      <vt:lpstr>why does it matter?</vt:lpstr>
      <vt:lpstr>PowerPoint Presentation</vt:lpstr>
      <vt:lpstr>What are the environmental impacts?</vt:lpstr>
      <vt:lpstr>PowerPoint Presentation</vt:lpstr>
      <vt:lpstr>Social concerns</vt:lpstr>
      <vt:lpstr>Economic concerns</vt:lpstr>
      <vt:lpstr>PowerPoint Presentation</vt:lpstr>
      <vt:lpstr>What is china doing to improve air quality?</vt:lpstr>
      <vt:lpstr>Sources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in China </dc:title>
  <cp:lastModifiedBy>Kayla McDaniel</cp:lastModifiedBy>
  <cp:revision>1</cp:revision>
  <dcterms:modified xsi:type="dcterms:W3CDTF">2016-03-04T18:41:06Z</dcterms:modified>
</cp:coreProperties>
</file>